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0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1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12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13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56" r:id="rId2"/>
    <p:sldMasterId id="2147483720" r:id="rId3"/>
    <p:sldMasterId id="2147483757" r:id="rId4"/>
    <p:sldMasterId id="2147483760" r:id="rId5"/>
    <p:sldMasterId id="2147483769" r:id="rId6"/>
    <p:sldMasterId id="2147483776" r:id="rId7"/>
    <p:sldMasterId id="2147483780" r:id="rId8"/>
    <p:sldMasterId id="2147483813" r:id="rId9"/>
    <p:sldMasterId id="2147483861" r:id="rId10"/>
    <p:sldMasterId id="2147483908" r:id="rId11"/>
    <p:sldMasterId id="2147483944" r:id="rId12"/>
    <p:sldMasterId id="2147483968" r:id="rId13"/>
    <p:sldMasterId id="2147483980" r:id="rId14"/>
  </p:sldMasterIdLst>
  <p:notesMasterIdLst>
    <p:notesMasterId r:id="rId38"/>
  </p:notesMasterIdLst>
  <p:handoutMasterIdLst>
    <p:handoutMasterId r:id="rId39"/>
  </p:handoutMasterIdLst>
  <p:sldIdLst>
    <p:sldId id="572" r:id="rId15"/>
    <p:sldId id="635" r:id="rId16"/>
    <p:sldId id="683" r:id="rId17"/>
    <p:sldId id="682" r:id="rId18"/>
    <p:sldId id="701" r:id="rId19"/>
    <p:sldId id="695" r:id="rId20"/>
    <p:sldId id="696" r:id="rId21"/>
    <p:sldId id="697" r:id="rId22"/>
    <p:sldId id="703" r:id="rId23"/>
    <p:sldId id="684" r:id="rId24"/>
    <p:sldId id="698" r:id="rId25"/>
    <p:sldId id="699" r:id="rId26"/>
    <p:sldId id="686" r:id="rId27"/>
    <p:sldId id="687" r:id="rId28"/>
    <p:sldId id="688" r:id="rId29"/>
    <p:sldId id="691" r:id="rId30"/>
    <p:sldId id="692" r:id="rId31"/>
    <p:sldId id="689" r:id="rId32"/>
    <p:sldId id="690" r:id="rId33"/>
    <p:sldId id="693" r:id="rId34"/>
    <p:sldId id="702" r:id="rId35"/>
    <p:sldId id="700" r:id="rId36"/>
    <p:sldId id="694" r:id="rId37"/>
  </p:sldIdLst>
  <p:sldSz cx="9144000" cy="5143500" type="screen16x9"/>
  <p:notesSz cx="6881813" cy="96615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Van de Houten (svandeho)" initials="SSV" lastIdx="2" clrIdx="2"/>
  <p:cmAuthor id="2" name="Roel Bernaerts (rbernaer)" initials="RB(" lastIdx="1" clrIdx="3">
    <p:extLst>
      <p:ext uri="{19B8F6BF-5375-455C-9EA6-DF929625EA0E}">
        <p15:presenceInfo xmlns:p15="http://schemas.microsoft.com/office/powerpoint/2012/main" userId="S-1-5-21-1708537768-1303643608-725345543-1745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6BA1"/>
    <a:srgbClr val="E33C2C"/>
    <a:srgbClr val="A5A5A5"/>
    <a:srgbClr val="8F797E"/>
    <a:srgbClr val="BEB2B5"/>
    <a:srgbClr val="74A2A6"/>
    <a:srgbClr val="89BBC0"/>
    <a:srgbClr val="605054"/>
    <a:srgbClr val="97CA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89046" autoAdjust="0"/>
  </p:normalViewPr>
  <p:slideViewPr>
    <p:cSldViewPr>
      <p:cViewPr varScale="1">
        <p:scale>
          <a:sx n="153" d="100"/>
          <a:sy n="153" d="100"/>
        </p:scale>
        <p:origin x="74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016"/>
    </p:cViewPr>
  </p:sorterViewPr>
  <p:notesViewPr>
    <p:cSldViewPr>
      <p:cViewPr varScale="1">
        <p:scale>
          <a:sx n="119" d="100"/>
          <a:sy n="119" d="100"/>
        </p:scale>
        <p:origin x="5056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313" y="0"/>
            <a:ext cx="2982912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0908F-5436-4326-8333-9D41AD134522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77338"/>
            <a:ext cx="2982913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313" y="9177338"/>
            <a:ext cx="2982912" cy="484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FC0F3-2C2E-4FCE-8E69-44E40EF87F33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25983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1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28C64-3810-47D4-B39F-E60F48FE3CD0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37313" cy="3622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589225"/>
            <a:ext cx="5505450" cy="43476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76772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176772"/>
            <a:ext cx="2982119" cy="48307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009E0-7EE5-43EF-8C01-4A0F0B233D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7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89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71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532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94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51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34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36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25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A009E0-7EE5-43EF-8C01-4A0F0B233D7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2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CiscoLive.com/Online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ciscolive.com/Online" TargetMode="Externa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4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scolive.com/online" TargetMode="External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grpSp>
        <p:nvGrpSpPr>
          <p:cNvPr id="28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1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Multi_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4"/>
            <a:ext cx="8659976" cy="3394075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80885" marR="0" indent="-380885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This slide will allow you to add one of the following:</a:t>
            </a:r>
            <a:br>
              <a:rPr lang="en-GB" dirty="0"/>
            </a:br>
            <a:r>
              <a:rPr lang="en-GB" dirty="0"/>
              <a:t>Table, Charts, Smart Art, Pictures, Clip Art and Media</a:t>
            </a:r>
            <a:br>
              <a:rPr lang="en-GB" dirty="0"/>
            </a:br>
            <a:r>
              <a:rPr lang="en-GB" dirty="0"/>
              <a:t>Click icon to add content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18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03276" y="1347788"/>
            <a:ext cx="8277344" cy="285560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Tx/>
              <a:buSzPct val="80000"/>
              <a:buFont typeface="Arial"/>
              <a:buChar char="•"/>
              <a:defRPr sz="20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Tx/>
              <a:buSzPct val="80000"/>
              <a:buFont typeface="Arial"/>
              <a:buChar char="•"/>
              <a:defRPr sz="1800" b="0" i="0">
                <a:solidFill>
                  <a:schemeClr val="bg1"/>
                </a:solidFill>
                <a:latin typeface="+mn-lt"/>
                <a:cs typeface="CiscoSans ExtraLight"/>
              </a:defRPr>
            </a:lvl2pPr>
            <a:lvl3pPr marL="747558" indent="-171415">
              <a:buClrTx/>
              <a:buSzPct val="80000"/>
              <a:buFont typeface="Arial"/>
              <a:buChar char="•"/>
              <a:defRPr sz="1600" b="0" i="0">
                <a:solidFill>
                  <a:schemeClr val="bg1"/>
                </a:solidFill>
                <a:latin typeface="+mn-lt"/>
                <a:cs typeface="CiscoSans ExtraLight"/>
              </a:defRPr>
            </a:lvl3pPr>
            <a:lvl4pPr marL="911035" indent="-171415">
              <a:buClrTx/>
              <a:buSzPct val="80000"/>
              <a:buFont typeface="Arial"/>
              <a:buChar char="•"/>
              <a:defRPr sz="1400" b="0" i="0">
                <a:solidFill>
                  <a:schemeClr val="bg1"/>
                </a:solidFill>
                <a:latin typeface="+mn-lt"/>
                <a:cs typeface="CiscoSans ExtraLight"/>
              </a:defRPr>
            </a:lvl4pPr>
            <a:lvl5pPr marL="1082450" indent="-168240">
              <a:buClrTx/>
              <a:buSzPct val="80000"/>
              <a:buFont typeface="Arial"/>
              <a:buChar char="•"/>
              <a:defRPr sz="1200" b="0" i="0">
                <a:solidFill>
                  <a:schemeClr val="bg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GB" dirty="0"/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925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52925" y="1077913"/>
            <a:ext cx="8513064" cy="3398837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13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 dirty="0">
                <a:ea typeface="ＭＳ Ｐゴシック" charset="0"/>
              </a:rPr>
              <a:t>BRKCOC-1339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8513064" cy="295212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8244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56616" y="217715"/>
            <a:ext cx="8513064" cy="765432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048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269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8947"/>
            <a:ext cx="8513064" cy="76543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077912"/>
            <a:ext cx="4069080" cy="32579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12"/>
          </p:nvPr>
        </p:nvSpPr>
        <p:spPr>
          <a:xfrm>
            <a:off x="4800600" y="1077913"/>
            <a:ext cx="4069080" cy="32534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5457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3841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Content Placeholder 4"/>
          <p:cNvSpPr>
            <a:spLocks noGrp="1"/>
          </p:cNvSpPr>
          <p:nvPr>
            <p:ph sz="quarter" idx="11"/>
          </p:nvPr>
        </p:nvSpPr>
        <p:spPr>
          <a:xfrm>
            <a:off x="356616" y="1241425"/>
            <a:ext cx="4069080" cy="30978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5" name="Content Placeholder 6"/>
          <p:cNvSpPr>
            <a:spLocks noGrp="1"/>
          </p:cNvSpPr>
          <p:nvPr>
            <p:ph sz="quarter" idx="13"/>
          </p:nvPr>
        </p:nvSpPr>
        <p:spPr>
          <a:xfrm>
            <a:off x="4800600" y="1241425"/>
            <a:ext cx="4069080" cy="310963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250840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56616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lang="en-US" baseline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6616" y="1100308"/>
            <a:ext cx="2743200" cy="3262760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Tx/>
              <a:defRPr sz="1600">
                <a:solidFill>
                  <a:schemeClr val="tx1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chemeClr val="tx1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chemeClr val="tx1"/>
                </a:solidFill>
              </a:defRPr>
            </a:lvl3pPr>
            <a:lvl4pPr>
              <a:spcBef>
                <a:spcPts val="200"/>
              </a:spcBef>
              <a:defRPr sz="1050">
                <a:solidFill>
                  <a:schemeClr val="tx1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26480" y="1100307"/>
            <a:ext cx="2743200" cy="3264861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1548" y="1100307"/>
            <a:ext cx="2743200" cy="3264408"/>
          </a:xfrm>
        </p:spPr>
        <p:txBody>
          <a:bodyPr lIns="91440" tIns="45720" rIns="91440" bIns="45720"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050">
                <a:solidFill>
                  <a:schemeClr val="tx1"/>
                </a:solidFill>
              </a:defRPr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188418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 marL="6251" indent="-6251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00" b="0" kern="1200" baseline="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2528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8582751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74537" indent="-298361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131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65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60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3134" indent="-22429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278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356616" y="155576"/>
            <a:ext cx="8513064" cy="43497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56616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80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3562350"/>
            <a:ext cx="5551460" cy="609600"/>
          </a:xfrm>
        </p:spPr>
        <p:txBody>
          <a:bodyPr/>
          <a:lstStyle>
            <a:lvl1pPr marL="1785" indent="0" algn="l">
              <a:spcBef>
                <a:spcPts val="0"/>
              </a:spcBef>
              <a:buNone/>
              <a:defRPr lang="en-US" sz="1400" kern="12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6616" y="1600200"/>
            <a:ext cx="7795985" cy="1733550"/>
          </a:xfrm>
        </p:spPr>
        <p:txBody>
          <a:bodyPr/>
          <a:lstStyle>
            <a:lvl1pPr marL="173038" indent="-173038">
              <a:lnSpc>
                <a:spcPts val="368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None/>
              <a:tabLst>
                <a:tab pos="173038" algn="l"/>
              </a:tabLst>
              <a:defRPr lang="en-US" sz="3200" b="0" i="1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pPr lvl="0"/>
            <a:r>
              <a:rPr lang="en-US" dirty="0"/>
              <a:t>“	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37132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6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03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Demo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825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3952921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4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defTabSz="457200">
              <a:defRPr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026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fr-FR" noProof="0"/>
              <a:t>Cliquez sur l'icône pour ajouter l'élément multimédia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72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0471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417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949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480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011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40994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0471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9417" indent="-2877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4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837949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066480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95011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63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fr-FR" noProof="0"/>
              <a:t>Cliquez sur l'icône pour ajouter l'élément multimédia</a:t>
            </a:r>
            <a:endParaRPr lang="en-US" noProof="0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864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56616" y="50424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6251" indent="-6251" defTabSz="4572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676767"/>
                </a:solidFill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4778828" y="37909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600"/>
              </a:spcBef>
              <a:defRPr/>
            </a:pPr>
            <a:r>
              <a:rPr lang="en-US" sz="1400" dirty="0">
                <a:solidFill>
                  <a:srgbClr val="676767"/>
                </a:solidFill>
              </a:rPr>
              <a:t>Don’t forget: Cisco Live sessions will be available for viewing on-demand after the event at </a:t>
            </a:r>
            <a:r>
              <a:rPr lang="en-US" sz="1400" u="sng" dirty="0">
                <a:solidFill>
                  <a:srgbClr val="1F92D3"/>
                </a:solidFill>
                <a:hlinkClick r:id="rId2" action="ppaction://hlinkfile"/>
              </a:rPr>
              <a:t>CiscoLive.com/Online</a:t>
            </a:r>
            <a:endParaRPr lang="en-US" sz="1600" dirty="0">
              <a:solidFill>
                <a:srgbClr val="1F92D3"/>
              </a:solidFill>
              <a:ea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 userDrawn="1"/>
        </p:nvSpPr>
        <p:spPr>
          <a:xfrm>
            <a:off x="353787" y="1077913"/>
            <a:ext cx="4446813" cy="317009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Please complete your Online Session Evaluations after each session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Complete 4 Session Evaluations &amp; the Overall Conference Evaluation</a:t>
            </a:r>
            <a:r>
              <a:rPr lang="en-GB" sz="2000" kern="1200" baseline="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(available from Thursday) to receive your</a:t>
            </a:r>
            <a:r>
              <a:rPr lang="en-GB" sz="2000" kern="1200" baseline="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 </a:t>
            </a: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Cisco Live T-shirt</a:t>
            </a:r>
          </a:p>
          <a:p>
            <a:pPr marL="187523" indent="-185738" algn="l" defTabSz="4572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76767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2000" kern="1200" dirty="0">
                <a:solidFill>
                  <a:srgbClr val="676767"/>
                </a:solidFill>
                <a:latin typeface="+mn-lt"/>
                <a:ea typeface="+mn-ea"/>
                <a:cs typeface="+mn-cs"/>
                <a:sym typeface="Arial" pitchFamily="34" charset="0"/>
              </a:rPr>
              <a:t>All surveys can be completed via the Cisco Live Mobile App or the Communication Stations</a:t>
            </a:r>
            <a:endParaRPr lang="en-US" sz="2000" kern="1200" dirty="0">
              <a:solidFill>
                <a:srgbClr val="676767"/>
              </a:solidFill>
              <a:latin typeface="+mn-lt"/>
              <a:ea typeface="+mn-ea"/>
              <a:cs typeface="+mn-cs"/>
              <a:sym typeface="Arial" pitchFamily="34" charset="0"/>
            </a:endParaRP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/>
              <a:pPr/>
              <a:t>‹#›</a:t>
            </a:fld>
            <a:endParaRPr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95" y="1128177"/>
            <a:ext cx="3875778" cy="2583852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 bwMode="auto">
          <a:xfrm>
            <a:off x="4738254" y="4226128"/>
            <a:ext cx="1898073" cy="22055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91440" tIns="45720" rIns="91440" bIns="45720" rtlCol="0" anchor="ctr"/>
          <a:lstStyle/>
          <a:p>
            <a:pPr algn="ctr" defTabSz="514350"/>
            <a:endParaRPr lang="en-US" sz="1400" dirty="0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7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 &amp;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Q &amp; A 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73578" y="3564404"/>
            <a:ext cx="8394192" cy="5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6251" indent="-6251" defTabSz="914400" eaLnBrk="0" latinLnBrk="0" hangingPunct="0">
              <a:lnSpc>
                <a:spcPct val="90000"/>
              </a:lnSpc>
              <a:defRPr lang="en-US" sz="4000" b="0" i="0" dirty="0" smtClean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eaLnBrk="1" hangingPunct="1">
              <a:lnSpc>
                <a:spcPct val="90000"/>
              </a:lnSpc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sz="2400" dirty="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94132" y="1347788"/>
            <a:ext cx="8493252" cy="288514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43076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50ED53-6049-AD43-8FD4-82D7FFA6C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534829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4"/>
            <a:ext cx="8588861" cy="667061"/>
          </a:xfrm>
        </p:spPr>
        <p:txBody>
          <a:bodyPr vert="horz" lIns="108160" tIns="54081" rIns="97355" bIns="54081" rtlCol="0" anchor="b" anchorCtr="0">
            <a:noAutofit/>
          </a:bodyPr>
          <a:lstStyle>
            <a:lvl1pPr algn="l" defTabSz="81125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29"/>
            <a:ext cx="8412480" cy="207749"/>
          </a:xfrm>
          <a:prstGeom prst="rect">
            <a:avLst/>
          </a:prstGeom>
        </p:spPr>
        <p:txBody>
          <a:bodyPr vert="horz" wrap="square" lIns="108160" tIns="54081" rIns="108160" bIns="54081" rtlCol="0" anchor="b" anchorCtr="0">
            <a:noAutofit/>
          </a:bodyPr>
          <a:lstStyle>
            <a:lvl1pPr marL="0" indent="0" algn="l" defTabSz="71407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38" lvl="0" indent="-202838" algn="l" defTabSz="71407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39774528"/>
      </p:ext>
    </p:extLst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35661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91424" tIns="45712" rIns="91424" bIns="45712" anchor="ctr"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91826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chemeClr val="tx1">
                    <a:alpha val="60000"/>
                  </a:schemeClr>
                </a:solidFill>
                <a:cs typeface="CiscoSans Thin"/>
              </a:rPr>
              <a:t>© 2016  Cisco and/or its affiliates. All rights reserved.   Cisco  Confidential</a:t>
            </a:r>
          </a:p>
        </p:txBody>
      </p:sp>
    </p:spTree>
    <p:extLst>
      <p:ext uri="{BB962C8B-B14F-4D97-AF65-F5344CB8AC3E}">
        <p14:creationId xmlns:p14="http://schemas.microsoft.com/office/powerpoint/2010/main" val="2134514961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327196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91428" tIns="45713" rIns="91428" bIns="45713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lIns="91428" tIns="45713" rIns="91428" bIns="45713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428" tIns="45713" rIns="91428" bIns="45713"/>
          <a:lstStyle/>
          <a:p>
            <a:fld id="{4F2D1BBB-99C7-E840-A704-4145BFCBFCEE}" type="datetimeFigureOut">
              <a:rPr lang="en-US" smtClean="0"/>
              <a:t>8/15/2018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2" y="4856456"/>
            <a:ext cx="2895600" cy="184652"/>
          </a:xfrm>
          <a:prstGeom prst="rect">
            <a:avLst/>
          </a:prstGeom>
        </p:spPr>
        <p:txBody>
          <a:bodyPr lIns="91428" tIns="45713" rIns="91428" bIns="4571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428" tIns="45713" rIns="91428" bIns="45713"/>
          <a:lstStyle/>
          <a:p>
            <a:fld id="{77004966-39D0-4A47-9887-C70B40CC2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785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>
          <a:gsLst>
            <a:gs pos="0">
              <a:srgbClr val="049FD9"/>
            </a:gs>
            <a:gs pos="100000">
              <a:srgbClr val="004BA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323850"/>
            <a:ext cx="9413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73670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11058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 slide that uses more content than the standard bullet slide will allow</a:t>
            </a:r>
          </a:p>
          <a:p>
            <a:pPr lvl="2"/>
            <a:r>
              <a:rPr lang="en-US" dirty="0"/>
              <a:t>This is where all the second level information is</a:t>
            </a:r>
            <a:br>
              <a:rPr lang="en-US" dirty="0"/>
            </a:br>
            <a:r>
              <a:rPr lang="en-US" dirty="0"/>
              <a:t>placed if you choose to have an outline</a:t>
            </a:r>
          </a:p>
          <a:p>
            <a:pPr lvl="2"/>
            <a:r>
              <a:rPr lang="en-US" dirty="0"/>
              <a:t>Here is another bullet point</a:t>
            </a:r>
          </a:p>
          <a:p>
            <a:r>
              <a:rPr lang="en-US" dirty="0"/>
              <a:t>First level bullets are 14 point and</a:t>
            </a:r>
            <a:br>
              <a:rPr lang="en-US" dirty="0"/>
            </a:br>
            <a:r>
              <a:rPr lang="en-US" dirty="0"/>
              <a:t>use an actual bullet point</a:t>
            </a:r>
          </a:p>
          <a:p>
            <a:pPr lvl="2"/>
            <a:r>
              <a:rPr lang="en-US" dirty="0"/>
              <a:t>Second level bullets are 12 points in size</a:t>
            </a:r>
          </a:p>
          <a:p>
            <a:pPr lvl="2"/>
            <a:r>
              <a:rPr lang="en-US" dirty="0"/>
              <a:t>It’s important to keep consistency </a:t>
            </a:r>
          </a:p>
          <a:p>
            <a:r>
              <a:rPr lang="en-US" dirty="0"/>
              <a:t>If you are using this type of slide in your presentation, you are probably creating</a:t>
            </a:r>
            <a:br>
              <a:rPr lang="en-US" dirty="0"/>
            </a:br>
            <a:r>
              <a:rPr lang="en-US" dirty="0"/>
              <a:t>a document that should be printed and</a:t>
            </a:r>
            <a:br>
              <a:rPr lang="en-US" dirty="0"/>
            </a:br>
            <a:r>
              <a:rPr lang="en-US" dirty="0"/>
              <a:t>passed out to your audience</a:t>
            </a:r>
          </a:p>
          <a:p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640994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9836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600"/>
              </a:spcBef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57582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 slide that uses more content than the standard bullet slide will allow</a:t>
            </a:r>
          </a:p>
          <a:p>
            <a:pPr lvl="2"/>
            <a:r>
              <a:rPr lang="en-US" dirty="0"/>
              <a:t>This is where all the second level information is</a:t>
            </a:r>
            <a:br>
              <a:rPr lang="en-US" dirty="0"/>
            </a:br>
            <a:r>
              <a:rPr lang="en-US" dirty="0"/>
              <a:t>placed if you choose to have an outline</a:t>
            </a:r>
          </a:p>
          <a:p>
            <a:pPr lvl="2"/>
            <a:r>
              <a:rPr lang="en-US" dirty="0"/>
              <a:t>Here is another bullet point</a:t>
            </a:r>
          </a:p>
          <a:p>
            <a:r>
              <a:rPr lang="en-US" dirty="0"/>
              <a:t>First level bullets are 14 point and</a:t>
            </a:r>
            <a:br>
              <a:rPr lang="en-US" dirty="0"/>
            </a:br>
            <a:r>
              <a:rPr lang="en-US" dirty="0"/>
              <a:t>use an actual bullet point</a:t>
            </a:r>
          </a:p>
          <a:p>
            <a:pPr lvl="2"/>
            <a:r>
              <a:rPr lang="en-US" dirty="0"/>
              <a:t>Second level bullets are 12 points in size</a:t>
            </a:r>
          </a:p>
          <a:p>
            <a:pPr lvl="2"/>
            <a:r>
              <a:rPr lang="en-US" dirty="0"/>
              <a:t>It’s important to keep consistency </a:t>
            </a:r>
          </a:p>
          <a:p>
            <a:r>
              <a:rPr lang="en-US" dirty="0"/>
              <a:t>If you are using this type of slide in your presentation, you are probably creating</a:t>
            </a:r>
            <a:br>
              <a:rPr lang="en-US" dirty="0"/>
            </a:br>
            <a:r>
              <a:rPr lang="en-US" dirty="0"/>
              <a:t>a document that should be printed and</a:t>
            </a:r>
            <a:br>
              <a:rPr lang="en-US" dirty="0"/>
            </a:br>
            <a:r>
              <a:rPr lang="en-US" dirty="0"/>
              <a:t>passed out to your audience</a:t>
            </a:r>
          </a:p>
        </p:txBody>
      </p:sp>
    </p:spTree>
    <p:extLst>
      <p:ext uri="{BB962C8B-B14F-4D97-AF65-F5344CB8AC3E}">
        <p14:creationId xmlns:p14="http://schemas.microsoft.com/office/powerpoint/2010/main" val="3365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1625146"/>
      </p:ext>
    </p:extLst>
  </p:cSld>
  <p:clrMapOvr>
    <a:masterClrMapping/>
  </p:clrMapOvr>
  <p:transition spd="slow">
    <p:wip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509F5890-BE05-4D5D-AADF-DD6FDB4C472B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</a:t>
            </a:r>
            <a:r>
              <a:rPr lang="en-US" sz="600" baseline="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</a:t>
            </a: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 Cisco and/or its affiliates. All rights reserved.   Cisco Confidential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833283"/>
      </p:ext>
    </p:extLst>
  </p:cSld>
  <p:clrMapOvr>
    <a:masterClrMapping/>
  </p:clrMapOvr>
  <p:transition spd="slow">
    <p:wip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gue">
    <p:bg>
      <p:bgPr>
        <a:solidFill>
          <a:srgbClr val="393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alphaModFix amt="60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247484"/>
      </p:ext>
    </p:extLst>
  </p:cSld>
  <p:clrMapOvr>
    <a:masterClrMapping/>
  </p:clrMapOvr>
  <p:transition spd="slow">
    <p:wip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561666"/>
      </p:ext>
    </p:extLst>
  </p:cSld>
  <p:clrMapOvr>
    <a:masterClrMapping/>
  </p:clrMapOvr>
  <p:transition spd="slow">
    <p:wip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25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019279"/>
      </p:ext>
    </p:extLst>
  </p:cSld>
  <p:clrMapOvr>
    <a:masterClrMapping/>
  </p:clrMapOvr>
  <p:transition spd="med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1248940"/>
      </p:ext>
    </p:extLst>
  </p:cSld>
  <p:clrMapOvr>
    <a:masterClrMapping/>
  </p:clrMapOvr>
  <p:transition spd="med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1427624"/>
      </p:ext>
    </p:extLst>
  </p:cSld>
  <p:clrMapOvr>
    <a:masterClrMapping/>
  </p:clrMapOvr>
  <p:transition spd="med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2"/>
              </a:buClr>
              <a:buSzPct val="80000"/>
              <a:buFont typeface="Arial"/>
              <a:buChar char="•"/>
              <a:defRPr sz="3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489240"/>
      </p:ext>
    </p:extLst>
  </p:cSld>
  <p:clrMapOvr>
    <a:masterClrMapping/>
  </p:clrMapOvr>
  <p:transition spd="med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795022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5143103" y="1229804"/>
            <a:ext cx="3623212" cy="3306356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3" tIns="60941" rIns="121883" bIns="60941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21224" y="1310768"/>
            <a:ext cx="3236976" cy="1830001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114279" indent="-114279" algn="l" defTabSz="914209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2000" kern="1200" dirty="0" smtClean="0">
                <a:gradFill>
                  <a:gsLst>
                    <a:gs pos="0">
                      <a:srgbClr val="272749"/>
                    </a:gs>
                    <a:gs pos="27000">
                      <a:srgbClr val="272749"/>
                    </a:gs>
                    <a:gs pos="100000">
                      <a:srgbClr val="B8E1D0"/>
                    </a:gs>
                    <a:gs pos="83000">
                      <a:srgbClr val="39BBB9"/>
                    </a:gs>
                  </a:gsLst>
                  <a:lin ang="3600000" scaled="0"/>
                </a:gradFill>
                <a:latin typeface="+mn-lt"/>
                <a:ea typeface="+mn-ea"/>
                <a:cs typeface="CiscoSans ExtraLight"/>
              </a:defRPr>
            </a:lvl1pPr>
            <a:lvl2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14279" indent="-114279" algn="l" defTabSz="914209" rtl="0" eaLnBrk="1" latinLnBrk="0" hangingPunct="1">
              <a:defRPr lang="en-US" sz="20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“This is the sample pull quote.”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299799" y="3552444"/>
            <a:ext cx="3326071" cy="253746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259741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Pull Quote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45457" y="1249964"/>
            <a:ext cx="4169632" cy="3266034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11058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07302" indent="-25392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Tx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r>
              <a:rPr lang="en-US" dirty="0"/>
              <a:t>This is an example of a bullet</a:t>
            </a:r>
            <a:br>
              <a:rPr lang="en-US" dirty="0"/>
            </a:br>
            <a:r>
              <a:rPr lang="en-US" dirty="0"/>
              <a:t>slide with a pull quote</a:t>
            </a:r>
          </a:p>
          <a:p>
            <a:pPr lvl="1"/>
            <a:r>
              <a:rPr lang="en-US" dirty="0"/>
              <a:t>This is where all the second level </a:t>
            </a:r>
            <a:br>
              <a:rPr lang="en-US" dirty="0"/>
            </a:br>
            <a:r>
              <a:rPr lang="en-US" dirty="0"/>
              <a:t>information goes</a:t>
            </a:r>
          </a:p>
          <a:p>
            <a:pPr lvl="1"/>
            <a:r>
              <a:rPr lang="en-US" dirty="0"/>
              <a:t>This is another bullet point</a:t>
            </a:r>
          </a:p>
          <a:p>
            <a:r>
              <a:rPr lang="en-US" dirty="0"/>
              <a:t>First level bullets are 16 points</a:t>
            </a:r>
            <a:br>
              <a:rPr lang="en-US" dirty="0"/>
            </a:br>
            <a:r>
              <a:rPr lang="en-US" dirty="0"/>
              <a:t>and use a bullet point</a:t>
            </a:r>
          </a:p>
          <a:p>
            <a:pPr lvl="1"/>
            <a:r>
              <a:rPr lang="en-US" dirty="0"/>
              <a:t>Second level bullets are 14 points in size</a:t>
            </a:r>
          </a:p>
          <a:p>
            <a:pPr lvl="1"/>
            <a:r>
              <a:rPr lang="en-US" dirty="0"/>
              <a:t>It’s important to keep consistency </a:t>
            </a:r>
          </a:p>
        </p:txBody>
      </p:sp>
    </p:spTree>
    <p:extLst>
      <p:ext uri="{BB962C8B-B14F-4D97-AF65-F5344CB8AC3E}">
        <p14:creationId xmlns:p14="http://schemas.microsoft.com/office/powerpoint/2010/main" val="11799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161245"/>
      </p:ext>
    </p:extLst>
  </p:cSld>
  <p:clrMapOvr>
    <a:masterClrMapping/>
  </p:clrMapOvr>
  <p:transition spd="med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650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chemeClr val="tx2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082597"/>
      </p:ext>
    </p:extLst>
  </p:cSld>
  <p:clrMapOvr>
    <a:masterClrMapping/>
  </p:clrMapOvr>
  <p:transition spd="med">
    <p:fade/>
  </p:transition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16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>
              <a:buClr>
                <a:schemeClr val="tx2"/>
              </a:buClr>
              <a:buSzPct val="80000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805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5"/>
            <a:ext cx="3713163" cy="3101975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2"/>
              </a:buClr>
              <a:buSzPct val="80000"/>
              <a:buFont typeface="Arial"/>
              <a:buChar char="•"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2"/>
              </a:buClr>
              <a:buSzPct val="80000"/>
              <a:buFont typeface="Arial"/>
              <a:buChar char="•"/>
              <a:defRPr sz="1800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2"/>
              </a:buClr>
              <a:buSzPct val="80000"/>
              <a:buFont typeface="Arial"/>
              <a:buChar char="•"/>
              <a:defRPr sz="1400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2"/>
              </a:buClr>
              <a:buSzPct val="80000"/>
              <a:buFont typeface="Arial"/>
              <a:buChar char="•"/>
              <a:defRPr sz="12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2133791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3945628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17802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00" y="609600"/>
            <a:ext cx="0" cy="3984625"/>
          </a:xfrm>
          <a:prstGeom prst="line">
            <a:avLst/>
          </a:prstGeom>
          <a:ln w="38100" cap="flat" cmpd="sng">
            <a:solidFill>
              <a:srgbClr val="004B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555558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2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7776782"/>
      </p:ext>
    </p:extLst>
  </p:cSld>
  <p:clrMapOvr>
    <a:masterClrMapping/>
  </p:clrMapOvr>
  <p:transition spd="slow">
    <p:wip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8746397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chemeClr val="tx2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8855892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215957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9479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222066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6084888" y="1622425"/>
            <a:ext cx="2319337" cy="2317750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22650" y="1622425"/>
            <a:ext cx="2319338" cy="231775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63588" y="1622425"/>
            <a:ext cx="2319337" cy="231775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0479202"/>
      </p:ext>
    </p:extLst>
  </p:cSld>
  <p:clrMapOvr>
    <a:masterClrMapping/>
  </p:clrMapOvr>
  <p:transition spd="slow">
    <p:wip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7470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3422650" y="1622425"/>
            <a:ext cx="2306638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4" name="Oval 8"/>
          <p:cNvSpPr>
            <a:spLocks noChangeArrowheads="1"/>
          </p:cNvSpPr>
          <p:nvPr/>
        </p:nvSpPr>
        <p:spPr bwMode="auto">
          <a:xfrm>
            <a:off x="6088063" y="1622425"/>
            <a:ext cx="2305050" cy="2306638"/>
          </a:xfrm>
          <a:prstGeom prst="ellipse">
            <a:avLst/>
          </a:prstGeom>
          <a:solidFill>
            <a:srgbClr val="000000">
              <a:alpha val="3019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8577" tIns="34289" rIns="68577" bIns="34289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3422427"/>
      </p:ext>
    </p:extLst>
  </p:cSld>
  <p:clrMapOvr>
    <a:masterClrMapping/>
  </p:clrMapOvr>
  <p:transition spd="slow">
    <p:wip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noFill/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rgbClr val="049FD9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425201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41687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8336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98005719"/>
      </p:ext>
    </p:extLst>
  </p:cSld>
  <p:clrMapOvr>
    <a:masterClrMapping/>
  </p:clrMapOvr>
  <p:transition spd="slow">
    <p:wip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51429941"/>
      </p:ext>
    </p:extLst>
  </p:cSld>
  <p:clrMapOvr>
    <a:masterClrMapping/>
  </p:clrMapOvr>
  <p:transition spd="slow">
    <p:wip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bg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04765766"/>
      </p:ext>
    </p:extLst>
  </p:cSld>
  <p:clrMapOvr>
    <a:masterClrMapping/>
  </p:clrMapOvr>
  <p:transition spd="slow">
    <p:wip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13710909"/>
      </p:ext>
    </p:extLst>
  </p:cSld>
  <p:clrMapOvr>
    <a:masterClrMapping/>
  </p:clrMapOvr>
  <p:transition spd="slow">
    <p:wip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Oval 1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chemeClr val="accent5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0" name="Oval 19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36" name="Oval 3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3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39" name="Oval 3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noFill/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chemeClr val="bg2"/>
                  </a:solidFill>
                </a:ln>
                <a:solidFill>
                  <a:srgbClr val="049FD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63019814"/>
      </p:ext>
    </p:extLst>
  </p:cSld>
  <p:clrMapOvr>
    <a:masterClrMapping/>
  </p:clrMapOvr>
  <p:transition spd="slow">
    <p:wip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Oval 41"/>
          <p:cNvSpPr/>
          <p:nvPr userDrawn="1"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 userDrawn="1"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 userDrawn="1"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 userDrawn="1"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 userDrawn="1"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 userDrawn="1"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 userDrawn="1"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 userDrawn="1"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rgbClr val="049FD9"/>
          </a:solidFill>
          <a:ln w="19050">
            <a:solidFill>
              <a:srgbClr val="049FD9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20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12748817"/>
      </p:ext>
    </p:extLst>
  </p:cSld>
  <p:clrMapOvr>
    <a:masterClrMapping/>
  </p:clrMapOvr>
  <p:transition spd="slow">
    <p:wip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500063" y="3476647"/>
            <a:ext cx="8139112" cy="520655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15765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ullet_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59742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Bullet Title Goes Here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3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58585B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620221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57195898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E6ADCC75-5E05-4D7E-970D-6B4505B4F777}" type="slidenum">
              <a:rPr lang="en-US" sz="60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FFFFFF">
                  <a:alpha val="60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FFFFFF">
                    <a:alpha val="60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2"/>
          </p:nvPr>
        </p:nvSpPr>
        <p:spPr bwMode="auto">
          <a:xfrm>
            <a:off x="500063" y="3466598"/>
            <a:ext cx="8139112" cy="521510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b" anchorCtr="0" compatLnSpc="1">
            <a:prstTxWarp prst="textNoShape">
              <a:avLst/>
            </a:prstTxWarp>
            <a:spAutoFit/>
          </a:bodyPr>
          <a:lstStyle>
            <a:lvl1pPr marL="172800" indent="-180000">
              <a:lnSpc>
                <a:spcPts val="3680"/>
              </a:lnSpc>
              <a:spcBef>
                <a:spcPts val="0"/>
              </a:spcBef>
              <a:buNone/>
              <a:defRPr sz="3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843650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3765025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109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275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728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100"/>
            <a:ext cx="3630612" cy="38703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37669" y="546734"/>
            <a:ext cx="4349918" cy="813985"/>
          </a:xfrm>
        </p:spPr>
        <p:txBody>
          <a:bodyPr wrap="none" anchor="t">
            <a:noAutofit/>
          </a:bodyPr>
          <a:lstStyle>
            <a:lvl1pPr>
              <a:lnSpc>
                <a:spcPct val="90000"/>
              </a:lnSpc>
              <a:defRPr sz="2500">
                <a:solidFill>
                  <a:srgbClr val="555558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13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1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02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410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95649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1786" y="302506"/>
            <a:ext cx="4005072" cy="628650"/>
          </a:xfrm>
          <a:prstGeom prst="rect">
            <a:avLst/>
          </a:prstGeom>
        </p:spPr>
        <p:txBody>
          <a:bodyPr vert="horz" lIns="82276" tIns="45711" rIns="82276" bIns="45711" rtlCol="0" anchor="t" anchorCtr="0">
            <a:noAutofit/>
          </a:bodyPr>
          <a:lstStyle>
            <a:lvl1pPr algn="l" defTabSz="914209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i="0" kern="1200" spc="-100" baseline="0" dirty="0" smtClean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Left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51539" y="1200150"/>
            <a:ext cx="4005072" cy="3394710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868" indent="-22855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tabLst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/>
              <a:t>Body copy uses sentence capital letters only, size 16, left aligned</a:t>
            </a:r>
          </a:p>
          <a:p>
            <a:pPr lvl="1"/>
            <a:r>
              <a:rPr lang="en-US" dirty="0"/>
              <a:t>Sub-bullets are size 14 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</a:t>
            </a:r>
          </a:p>
          <a:p>
            <a:pPr lvl="0"/>
            <a:r>
              <a:rPr lang="en-US" dirty="0"/>
              <a:t>Use Cisco highlight color, bold, or both when emphasizing words, </a:t>
            </a:r>
            <a:br>
              <a:rPr lang="en-US" dirty="0"/>
            </a:br>
            <a:r>
              <a:rPr lang="en-US" dirty="0"/>
              <a:t>do not italicize; use yellow on the </a:t>
            </a:r>
            <a:br>
              <a:rPr lang="en-US" dirty="0"/>
            </a:br>
            <a:r>
              <a:rPr lang="en-US" dirty="0"/>
              <a:t>black template and red for the white template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818888" y="1200150"/>
            <a:ext cx="4005072" cy="3394710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>
              <a:buClr>
                <a:schemeClr val="tx2"/>
              </a:buClr>
              <a:buSzPct val="80000"/>
              <a:buFont typeface="Wingdings" panose="05000000000000000000" pitchFamily="2" charset="2"/>
              <a:buNone/>
              <a:defRPr sz="21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34868" indent="-228553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</a:lstStyle>
          <a:p>
            <a:pPr lvl="0"/>
            <a:r>
              <a:rPr lang="en-US" dirty="0"/>
              <a:t>Body copy uses sentence capital letters only, size 16, left aligned</a:t>
            </a:r>
          </a:p>
          <a:p>
            <a:pPr lvl="1"/>
            <a:r>
              <a:rPr lang="en-US" dirty="0"/>
              <a:t>Sub-bullets are size 14</a:t>
            </a:r>
            <a:br>
              <a:rPr lang="en-US" dirty="0"/>
            </a:br>
            <a:r>
              <a:rPr lang="en-US" dirty="0"/>
              <a:t>and indented</a:t>
            </a:r>
          </a:p>
          <a:p>
            <a:pPr lvl="1"/>
            <a:r>
              <a:rPr lang="en-US" dirty="0"/>
              <a:t>Hyperlink: www.cisco.com  </a:t>
            </a:r>
          </a:p>
          <a:p>
            <a:pPr lvl="0"/>
            <a:r>
              <a:rPr lang="en-US" dirty="0"/>
              <a:t>Use Cisco highlight color, bold, or both when emphasizing words, do not italicize; use yellow on the black template and red for the white template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822429" y="302506"/>
            <a:ext cx="4005072" cy="630936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300" b="0" i="0" kern="1200" spc="-100" baseline="0" dirty="0">
                <a:solidFill>
                  <a:srgbClr val="00A2BF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Two Column</a:t>
            </a:r>
            <a:br>
              <a:rPr lang="en-US" dirty="0"/>
            </a:br>
            <a:r>
              <a:rPr lang="en-US" dirty="0"/>
              <a:t>Title Right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600575" y="609606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67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4679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049FD9"/>
            </a:gs>
            <a:gs pos="100000">
              <a:srgbClr val="004B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1646238"/>
            <a:ext cx="19907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282374"/>
      </p:ext>
    </p:extLst>
  </p:cSld>
  <p:clrMapOvr>
    <a:masterClrMapping/>
  </p:clrMapOvr>
  <p:transition spd="slow">
    <p:wip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37F25-0A8A-4780-B307-703289842FF7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7E5578-C2DB-4572-8C3F-257AAC0FD259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150519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4337752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-animated gradient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_black.ai"/>
          <p:cNvPicPr>
            <a:picLocks noChangeAspect="1"/>
          </p:cNvPicPr>
          <p:nvPr/>
        </p:nvPicPr>
        <p:blipFill>
          <a:blip r:embed="rId2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0" y="324000"/>
            <a:ext cx="949596" cy="585216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9496" y="3793198"/>
            <a:ext cx="8296421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400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Speaker Name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 hasCustomPrompt="1"/>
          </p:nvPr>
        </p:nvSpPr>
        <p:spPr>
          <a:xfrm>
            <a:off x="469496" y="4033195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Speaker Title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 hasCustomPrompt="1"/>
          </p:nvPr>
        </p:nvSpPr>
        <p:spPr>
          <a:xfrm>
            <a:off x="469496" y="4273192"/>
            <a:ext cx="8296421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400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3292" y="3211463"/>
            <a:ext cx="8302625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200" baseline="0">
                <a:solidFill>
                  <a:srgbClr val="FFFFFE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GB" dirty="0"/>
              <a:t>Subtitle Goes Here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25765" y="2639977"/>
            <a:ext cx="8340152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5200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342807"/>
      </p:ext>
    </p:extLst>
  </p:cSld>
  <p:clrMapOvr>
    <a:masterClrMapping/>
  </p:clrMapOvr>
  <p:transition spd="slow">
    <p:wip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4" tIns="34288" rIns="68574" bIns="34288" anchor="ctr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9915" y="3209550"/>
            <a:ext cx="4684867" cy="288131"/>
          </a:xfrm>
          <a:prstGeom prst="rect">
            <a:avLst/>
          </a:prstGeom>
        </p:spPr>
        <p:txBody>
          <a:bodyPr vert="horz" lIns="68574" tIns="34288" rIns="68574" bIns="34288" rtlCol="0">
            <a:noAutofit/>
          </a:bodyPr>
          <a:lstStyle>
            <a:lvl1pPr marL="0" indent="0" algn="l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baseline="0" dirty="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342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Presenter Name and Title Go Here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9525" y="2462027"/>
            <a:ext cx="4712557" cy="766763"/>
          </a:xfrm>
        </p:spPr>
        <p:txBody>
          <a:bodyPr lIns="61715" tIns="34288" rIns="61715" bIns="34288" rtlCol="0" anchor="b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5200" b="0" kern="1200" spc="0" baseline="0" dirty="0">
                <a:solidFill>
                  <a:srgbClr val="3E6B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Demo Title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/>
          </p:nvPr>
        </p:nvSpPr>
        <p:spPr>
          <a:xfrm>
            <a:off x="5540381" y="1438276"/>
            <a:ext cx="2676525" cy="2166938"/>
          </a:xfrm>
          <a:prstGeom prst="rect">
            <a:avLst/>
          </a:prstGeom>
        </p:spPr>
        <p:txBody>
          <a:bodyPr lIns="91420" tIns="45710" rIns="91420" bIns="45710" anchor="ctr" anchorCtr="1"/>
          <a:lstStyle>
            <a:lvl1pPr marL="0" indent="0" algn="ctr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2809444"/>
      </p:ext>
    </p:extLst>
  </p:cSld>
  <p:clrMapOvr>
    <a:masterClrMapping/>
  </p:clrMapOvr>
  <p:transition spd="slow">
    <p:wip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gue">
    <p:bg>
      <p:bgPr>
        <a:gradFill rotWithShape="0">
          <a:gsLst>
            <a:gs pos="0">
              <a:srgbClr val="36A4D7"/>
            </a:gs>
            <a:gs pos="99001">
              <a:srgbClr val="2D5AA3"/>
            </a:gs>
            <a:gs pos="100000">
              <a:srgbClr val="2D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_black.ai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0" contrast="100000"/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5" y="4625773"/>
            <a:ext cx="430286" cy="265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chemeClr val="bg1">
                  <a:alpha val="6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</p:spTree>
    <p:extLst>
      <p:ext uri="{BB962C8B-B14F-4D97-AF65-F5344CB8AC3E}">
        <p14:creationId xmlns:p14="http://schemas.microsoft.com/office/powerpoint/2010/main" val="711122870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1" tIns="34286" rIns="68571" bIns="34286" anchor="ctr"/>
          <a:lstStyle/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Section 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866506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182383"/>
      </p:ext>
    </p:extLst>
  </p:cSld>
  <p:clrMapOvr>
    <a:masterClrMapping/>
  </p:clrMapOvr>
  <p:transition spd="med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6976820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7"/>
          </p:nvPr>
        </p:nvSpPr>
        <p:spPr>
          <a:xfrm>
            <a:off x="219516" y="75438"/>
            <a:ext cx="2668457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3258400" y="75438"/>
            <a:ext cx="2599859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6272202" y="75438"/>
            <a:ext cx="2634158" cy="864108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marR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33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00A2BF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marL="0" marR="0" lvl="0" indent="0" algn="l" defTabSz="914209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19516" y="1201574"/>
            <a:ext cx="2668457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98361" indent="-228532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537473" indent="-25392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59655" indent="-222184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535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06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272202" y="1183949"/>
            <a:ext cx="2634158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28563" indent="-22856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79856" indent="-287914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763888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94535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223067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2"/>
          </p:nvPr>
        </p:nvSpPr>
        <p:spPr>
          <a:xfrm>
            <a:off x="3258400" y="1201574"/>
            <a:ext cx="2599859" cy="333600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228563" indent="-228563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10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459178" indent="-234880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90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685596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916242" indent="-228532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30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140540" indent="-224299"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5pPr>
            <a:lvl6pPr marL="923092" indent="0">
              <a:buNone/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07657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67425" y="609601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7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8345488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709060"/>
      </p:ext>
    </p:extLst>
  </p:cSld>
  <p:clrMapOvr>
    <a:masterClrMapping/>
  </p:clrMapOvr>
  <p:transition spd="med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89660" y="895601"/>
            <a:ext cx="8398739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57136" indent="0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None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292040" indent="0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None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576143" indent="0">
              <a:buClr>
                <a:schemeClr val="tx1"/>
              </a:buClr>
              <a:buSzPct val="80000"/>
              <a:buFont typeface="Arial"/>
              <a:buNone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739620" indent="0">
              <a:buClr>
                <a:schemeClr val="tx1"/>
              </a:buClr>
              <a:buSzPct val="80000"/>
              <a:buFont typeface="Arial"/>
              <a:buNone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914210" indent="0">
              <a:buClr>
                <a:schemeClr val="tx1"/>
              </a:buClr>
              <a:buSzPct val="80000"/>
              <a:buFont typeface="Arial"/>
              <a:buNone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200007735"/>
      </p:ext>
    </p:extLst>
  </p:cSld>
  <p:clrMapOvr>
    <a:masterClrMapping/>
  </p:clrMapOvr>
  <p:transition spd="med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Withou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28639" y="876359"/>
            <a:ext cx="8259762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12400" indent="-392400">
              <a:lnSpc>
                <a:spcPts val="4440"/>
              </a:lnSpc>
              <a:spcBef>
                <a:spcPts val="0"/>
              </a:spcBef>
              <a:buClr>
                <a:schemeClr val="tx1"/>
              </a:buClr>
              <a:buSzPct val="80000"/>
              <a:buFont typeface="Arial"/>
              <a:buChar char="•"/>
              <a:defRPr sz="37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77040106"/>
      </p:ext>
    </p:extLst>
  </p:cSld>
  <p:clrMapOvr>
    <a:masterClrMapping/>
  </p:clrMapOvr>
  <p:transition spd="med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2301" y="1347788"/>
            <a:ext cx="8277344" cy="316821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0928" indent="-223792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 marL="50789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747558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911035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082450" indent="-168240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288860"/>
      </p:ext>
    </p:extLst>
  </p:cSld>
  <p:clrMapOvr>
    <a:masterClrMapping/>
  </p:clrMapOvr>
  <p:transition spd="med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564794" y="1347788"/>
            <a:ext cx="4218460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8479533"/>
      </p:ext>
    </p:extLst>
  </p:cSld>
  <p:clrMapOvr>
    <a:masterClrMapping/>
  </p:clrMapOvr>
  <p:transition spd="med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2-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4565970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928" y="302505"/>
            <a:ext cx="3715995" cy="826447"/>
          </a:xfrm>
          <a:prstGeom prst="rect">
            <a:avLst/>
          </a:prstGeom>
        </p:spPr>
        <p:txBody>
          <a:bodyPr lIns="61712" tIns="34286" rIns="61712" bIns="34286" rtlCol="0">
            <a:noAutofit/>
          </a:bodyPr>
          <a:lstStyle>
            <a:lvl1pPr algn="l" defTabSz="6857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00" b="0" i="0" kern="1200" spc="-75" baseline="0" dirty="0" smtClean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905964" y="302506"/>
            <a:ext cx="3715995" cy="826446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3200" b="0" i="0" kern="1200" spc="-75" baseline="0" dirty="0">
                <a:solidFill>
                  <a:srgbClr val="676767"/>
                </a:solidFill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67928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905964" y="1347788"/>
            <a:ext cx="3715995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204247"/>
      </p:ext>
    </p:extLst>
  </p:cSld>
  <p:clrMapOvr>
    <a:masterClrMapping/>
  </p:clrMapOvr>
  <p:transition spd="med">
    <p:fade/>
  </p:transition>
  <p:hf hdr="0" ft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3-Column Layout No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3070225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037263" y="609600"/>
            <a:ext cx="0" cy="3984625"/>
          </a:xfrm>
          <a:prstGeom prst="line">
            <a:avLst/>
          </a:prstGeom>
          <a:ln w="38100" cap="flat" cmpd="sng">
            <a:solidFill>
              <a:srgbClr val="3E6B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1963" y="22831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3377728" y="22783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6354813" y="220478"/>
            <a:ext cx="2337109" cy="77046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marR="0" indent="0" algn="l" defTabSz="68572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2500" b="0" i="0" u="none" strike="noStrike" kern="1200" cap="none" spc="-75" normalizeH="0" baseline="0" noProof="0" dirty="0" smtClean="0">
                <a:ln>
                  <a:noFill/>
                </a:ln>
                <a:solidFill>
                  <a:srgbClr val="676767"/>
                </a:solidFill>
                <a:effectLst/>
                <a:uLnTx/>
                <a:uFillTx/>
                <a:latin typeface="+mj-lt"/>
                <a:ea typeface="+mj-ea"/>
                <a:cs typeface="CiscoSans Thin"/>
              </a:defRPr>
            </a:lvl1pPr>
          </a:lstStyle>
          <a:p>
            <a:pPr lvl="0"/>
            <a:r>
              <a:rPr lang="en-GB" dirty="0"/>
              <a:t>Title Goes Here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61963" y="1201094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3377728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7" hasCustomPrompt="1"/>
          </p:nvPr>
        </p:nvSpPr>
        <p:spPr>
          <a:xfrm>
            <a:off x="6354812" y="1200321"/>
            <a:ext cx="2337110" cy="331490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33316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1600" b="0" i="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  <a:lvl2pPr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431910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285221"/>
      </p:ext>
    </p:extLst>
  </p:cSld>
  <p:clrMapOvr>
    <a:masterClrMapping/>
  </p:clrMapOvr>
  <p:transition spd="med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70475" y="1330326"/>
            <a:ext cx="3712779" cy="310197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2">
                  <a:lumMod val="92000"/>
                </a:schemeClr>
              </a:gs>
              <a:gs pos="47000">
                <a:schemeClr val="bg1"/>
              </a:gs>
              <a:gs pos="100000">
                <a:schemeClr val="bg2">
                  <a:lumMod val="92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0" rIns="91420" bIns="4571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148706" y="1481751"/>
            <a:ext cx="3375912" cy="165901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85718" indent="-85718" algn="l" defTabSz="68572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1500" kern="1200" baseline="0" dirty="0" smtClean="0">
                <a:solidFill>
                  <a:schemeClr val="tx2"/>
                </a:solidFill>
                <a:latin typeface="+mn-lt"/>
                <a:ea typeface="+mn-ea"/>
                <a:cs typeface="CiscoSans ExtraLight"/>
              </a:defRPr>
            </a:lvl1pPr>
            <a:lvl2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85718" indent="-85718" algn="l" defTabSz="685720" rtl="0" eaLnBrk="1" latinLnBrk="0" hangingPunct="1">
              <a:defRPr lang="en-US" sz="15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5148706" y="3552444"/>
            <a:ext cx="3506245" cy="2537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>
              <a:buClr>
                <a:schemeClr val="tx2"/>
              </a:buClr>
              <a:buFontTx/>
              <a:buNone/>
              <a:defRPr sz="12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37766" y="1347788"/>
            <a:ext cx="3901123" cy="3083094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28555" indent="-171415">
              <a:lnSpc>
                <a:spcPct val="95000"/>
              </a:lnSpc>
              <a:spcBef>
                <a:spcPts val="1110"/>
              </a:spcBef>
              <a:buClr>
                <a:schemeClr val="tx1"/>
              </a:buClr>
              <a:buSzPct val="80000"/>
              <a:buFont typeface="Arial"/>
              <a:buChar char="•"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 marL="457105" indent="-215855">
              <a:lnSpc>
                <a:spcPct val="95000"/>
              </a:lnSpc>
              <a:spcBef>
                <a:spcPts val="450"/>
              </a:spcBef>
              <a:buClr>
                <a:schemeClr val="tx1"/>
              </a:buClr>
              <a:buSzPct val="80000"/>
              <a:buFont typeface="Arial"/>
              <a:buChar char="•"/>
              <a:defRPr sz="1800" b="0" i="0">
                <a:solidFill>
                  <a:schemeClr val="tx1"/>
                </a:solidFill>
                <a:latin typeface="+mn-lt"/>
                <a:cs typeface="CiscoSans ExtraLight"/>
              </a:defRPr>
            </a:lvl2pPr>
            <a:lvl3pPr marL="628520" indent="-171415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chemeClr val="tx1"/>
                </a:solidFill>
                <a:latin typeface="+mn-lt"/>
                <a:cs typeface="CiscoSans ExtraLight"/>
              </a:defRPr>
            </a:lvl3pPr>
            <a:lvl4pPr marL="799934" indent="-171415">
              <a:buClr>
                <a:schemeClr val="tx1"/>
              </a:buClr>
              <a:buSzPct val="80000"/>
              <a:buFont typeface="Arial"/>
              <a:buChar char="•"/>
              <a:defRPr sz="1400" b="0" i="0">
                <a:solidFill>
                  <a:schemeClr val="tx1"/>
                </a:solidFill>
                <a:latin typeface="+mn-lt"/>
                <a:cs typeface="CiscoSans ExtraLight"/>
              </a:defRPr>
            </a:lvl4pPr>
            <a:lvl5pPr marL="971347" indent="-171415">
              <a:buClr>
                <a:schemeClr val="tx1"/>
              </a:buClr>
              <a:buSzPct val="80000"/>
              <a:buFont typeface="Arial"/>
              <a:buChar char="•"/>
              <a:defRPr sz="1200" b="0" i="0">
                <a:solidFill>
                  <a:schemeClr val="tx1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2097773"/>
      </p:ext>
    </p:extLst>
  </p:cSld>
  <p:clrMapOvr>
    <a:masterClrMapping/>
  </p:clrMapOvr>
  <p:transition spd="med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245855"/>
      </p:ext>
    </p:extLst>
  </p:cSld>
  <p:clrMapOvr>
    <a:masterClrMapping/>
  </p:clrMapOvr>
  <p:transition spd="med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3916058"/>
            <a:ext cx="7791858" cy="349356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marL="0" indent="0" algn="l" defTabSz="603575">
              <a:lnSpc>
                <a:spcPct val="100000"/>
              </a:lnSpc>
              <a:spcBef>
                <a:spcPct val="50000"/>
              </a:spcBef>
              <a:buNone/>
              <a:defRPr sz="22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Click to edit text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287923" y="1540551"/>
            <a:ext cx="7972248" cy="22788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183600" indent="-399968" algn="l">
              <a:lnSpc>
                <a:spcPct val="90000"/>
              </a:lnSpc>
              <a:defRPr sz="4600" b="0" i="1" spc="0" baseline="0">
                <a:solidFill>
                  <a:srgbClr val="3E6BB4"/>
                </a:solidFill>
                <a:latin typeface="+mj-lt"/>
                <a:cs typeface="CiscoSans Thin"/>
              </a:defRPr>
            </a:lvl1pPr>
          </a:lstStyle>
          <a:p>
            <a:r>
              <a:rPr lang="en-GB" dirty="0"/>
              <a:t>“Quote Goes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6320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3241" indent="-533241" algn="l">
              <a:lnSpc>
                <a:spcPct val="90000"/>
              </a:lnSpc>
              <a:defRPr sz="8000" b="0" i="1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429018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10196" y="609600"/>
            <a:ext cx="0" cy="3984625"/>
          </a:xfrm>
          <a:prstGeom prst="line">
            <a:avLst/>
          </a:prstGeom>
          <a:ln w="38100" cap="flat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3763" y="1439060"/>
            <a:ext cx="3820348" cy="2265389"/>
          </a:xfrm>
        </p:spPr>
        <p:txBody>
          <a:bodyPr lIns="61715" tIns="34288" rIns="61715" bIns="34288" rtlCol="0" anchor="ctr">
            <a:noAutofit/>
          </a:bodyPr>
          <a:lstStyle>
            <a:lvl1pPr marL="0" indent="0" algn="l" defTabSz="685748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500" b="0" kern="1200" spc="0" baseline="0" dirty="0">
                <a:solidFill>
                  <a:srgbClr val="2968A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65880" cy="3840480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  <a:latin typeface="+mn-lt"/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51616133"/>
      </p:ext>
    </p:extLst>
  </p:cSld>
  <p:clrMapOvr>
    <a:masterClrMapping/>
  </p:clrMapOvr>
  <p:transition spd="slow">
    <p:wip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able Placeholder 11"/>
          <p:cNvSpPr>
            <a:spLocks noGrp="1"/>
          </p:cNvSpPr>
          <p:nvPr>
            <p:ph type="tbl" sz="quarter" idx="12"/>
          </p:nvPr>
        </p:nvSpPr>
        <p:spPr>
          <a:xfrm>
            <a:off x="437766" y="1347788"/>
            <a:ext cx="8345488" cy="2658728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GB" noProof="0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 hasCustomPrompt="1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39540332"/>
      </p:ext>
    </p:extLst>
  </p:cSld>
  <p:clrMapOvr>
    <a:masterClrMapping/>
  </p:clrMapOvr>
  <p:transition spd="med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437766" y="1349375"/>
            <a:ext cx="8345488" cy="266065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7" y="4148220"/>
            <a:ext cx="7180312" cy="326233"/>
          </a:xfrm>
          <a:prstGeom prst="rect">
            <a:avLst/>
          </a:prstGeom>
        </p:spPr>
        <p:txBody>
          <a:bodyPr wrap="square" lIns="91420" tIns="45710" rIns="91420" bIns="45710" anchor="b" anchorCtr="0">
            <a:noAutofit/>
          </a:bodyPr>
          <a:lstStyle>
            <a:lvl1pPr algn="l" defTabSz="603575">
              <a:lnSpc>
                <a:spcPct val="100000"/>
              </a:lnSpc>
              <a:spcBef>
                <a:spcPct val="50000"/>
              </a:spcBef>
              <a:buNone/>
              <a:defRPr sz="1600" b="0" i="0">
                <a:solidFill>
                  <a:srgbClr val="676767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100"/>
            </a:lvl2pPr>
            <a:lvl3pPr>
              <a:buFont typeface="Arial" pitchFamily="34" charset="0"/>
              <a:buNone/>
              <a:defRPr sz="1100"/>
            </a:lvl3pPr>
            <a:lvl4pPr>
              <a:buFont typeface="Arial" pitchFamily="34" charset="0"/>
              <a:buNone/>
              <a:defRPr sz="1100"/>
            </a:lvl4pPr>
            <a:lvl5pPr>
              <a:buFont typeface="Arial" pitchFamily="34" charset="0"/>
              <a:buNone/>
              <a:defRPr sz="1100"/>
            </a:lvl5pPr>
          </a:lstStyle>
          <a:p>
            <a:pPr lvl="0"/>
            <a:r>
              <a:rPr lang="en-GB" dirty="0"/>
              <a:t>Source</a:t>
            </a:r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465367"/>
      </p:ext>
    </p:extLst>
  </p:cSld>
  <p:clrMapOvr>
    <a:masterClrMapping/>
  </p:clrMapOvr>
  <p:transition spd="med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456"/>
            <a:ext cx="4007001" cy="3040773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/>
          </p:nvPr>
        </p:nvSpPr>
        <p:spPr>
          <a:xfrm>
            <a:off x="4709908" y="1349374"/>
            <a:ext cx="4073346" cy="3039397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739426"/>
      </p:ext>
    </p:extLst>
  </p:cSld>
  <p:clrMapOvr>
    <a:masterClrMapping/>
  </p:clrMapOvr>
  <p:transition spd="med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437766" y="1349354"/>
            <a:ext cx="4003995" cy="3040875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>
              <a:buNone/>
              <a:defRPr sz="24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08110" y="1349375"/>
            <a:ext cx="4075144" cy="3041208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823163"/>
      </p:ext>
    </p:extLst>
  </p:cSld>
  <p:clrMapOvr>
    <a:masterClrMapping/>
  </p:clrMapOvr>
  <p:transition spd="med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/>
          <p:cNvSpPr/>
          <p:nvPr userDrawn="1"/>
        </p:nvSpPr>
        <p:spPr>
          <a:xfrm>
            <a:off x="6085116" y="1622395"/>
            <a:ext cx="2318564" cy="2318564"/>
          </a:xfrm>
          <a:prstGeom prst="ellipse">
            <a:avLst/>
          </a:prstGeom>
          <a:solidFill>
            <a:srgbClr val="32B2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3423230" y="1622395"/>
            <a:ext cx="2318564" cy="2318564"/>
          </a:xfrm>
          <a:prstGeom prst="ellipse">
            <a:avLst/>
          </a:prstGeom>
          <a:solidFill>
            <a:srgbClr val="21479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764271" y="1622395"/>
            <a:ext cx="2318564" cy="2318564"/>
          </a:xfrm>
          <a:prstGeom prst="ellipse">
            <a:avLst/>
          </a:prstGeom>
          <a:solidFill>
            <a:srgbClr val="57B7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  <a:cs typeface="Arial"/>
            </a:endParaRP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777485" y="2800142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3436444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098330" y="2798195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1520825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4202870" y="215280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6841860" y="2143029"/>
            <a:ext cx="788988" cy="788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65940272"/>
      </p:ext>
    </p:extLst>
  </p:cSld>
  <p:clrMapOvr>
    <a:masterClrMapping/>
  </p:clrMapOvr>
  <p:transition spd="slow">
    <p:wip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/>
          <p:cNvSpPr/>
          <p:nvPr userDrawn="1"/>
        </p:nvSpPr>
        <p:spPr>
          <a:xfrm>
            <a:off x="774821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val 43"/>
          <p:cNvSpPr/>
          <p:nvPr userDrawn="1"/>
        </p:nvSpPr>
        <p:spPr>
          <a:xfrm>
            <a:off x="3422842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Oval 44"/>
          <p:cNvSpPr/>
          <p:nvPr userDrawn="1"/>
        </p:nvSpPr>
        <p:spPr>
          <a:xfrm>
            <a:off x="6087359" y="1622395"/>
            <a:ext cx="2306251" cy="2305968"/>
          </a:xfrm>
          <a:prstGeom prst="ellipse">
            <a:avLst/>
          </a:prstGeom>
          <a:solidFill>
            <a:sysClr val="windowText" lastClr="000000">
              <a:alpha val="30000"/>
            </a:sysClr>
          </a:solidFill>
          <a:ln w="25400" cap="flat" cmpd="sng" algn="ctr">
            <a:noFill/>
            <a:prstDash val="solid"/>
          </a:ln>
          <a:effectLst/>
        </p:spPr>
        <p:txBody>
          <a:bodyPr lIns="68577" tIns="34289" rIns="68577" bIns="34289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774965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</a:t>
            </a:r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7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422986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39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087503" y="1622395"/>
            <a:ext cx="2305968" cy="2305968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txBody>
          <a:bodyPr lIns="91424" tIns="45712" rIns="91424" bIns="45712" anchor="ctr" anchorCtr="0"/>
          <a:lstStyle>
            <a:lvl1pPr algn="l">
              <a:buFontTx/>
              <a:buNone/>
              <a:defRPr sz="13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	</a:t>
            </a:r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	Drag picture to placeholder or click icon to add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788797" y="3873138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436818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01335" y="3871191"/>
            <a:ext cx="2292136" cy="60366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43626765"/>
      </p:ext>
    </p:extLst>
  </p:cSld>
  <p:clrMapOvr>
    <a:masterClrMapping/>
  </p:clrMapOvr>
  <p:transition spd="slow">
    <p:wip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00063" y="3486478"/>
            <a:ext cx="8139112" cy="500992"/>
          </a:xfrm>
          <a:prstGeom prst="rect">
            <a:avLst/>
          </a:prstGeom>
          <a:solidFill>
            <a:schemeClr val="bg1">
              <a:alpha val="70000"/>
            </a:schemeClr>
          </a:solidFill>
          <a:extLst/>
        </p:spPr>
        <p:txBody>
          <a:bodyPr wrap="square" lIns="108000" tIns="0" rIns="91440" bIns="45720" numCol="1" anchor="ctr" anchorCtr="0" compatLnSpc="1">
            <a:prstTxWarp prst="textNoShape">
              <a:avLst/>
            </a:prstTxWarp>
            <a:spAutoFit/>
          </a:bodyPr>
          <a:lstStyle>
            <a:lvl1pPr marL="172800" indent="0">
              <a:lnSpc>
                <a:spcPts val="3680"/>
              </a:lnSpc>
              <a:spcBef>
                <a:spcPts val="0"/>
              </a:spcBef>
              <a:buNone/>
              <a:defRPr sz="2400" i="1"/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977937461"/>
      </p:ext>
    </p:extLst>
  </p:cSld>
  <p:clrMapOvr>
    <a:masterClrMapping/>
  </p:clrMapOvr>
  <p:transition spd="slow">
    <p:wip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301037"/>
            <a:ext cx="8563172" cy="2542175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solidFill>
                  <a:srgbClr val="676767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48785" y="3054518"/>
            <a:ext cx="8364236" cy="564257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3200" baseline="0">
                <a:solidFill>
                  <a:srgbClr val="676767"/>
                </a:solidFill>
              </a:defRPr>
            </a:lvl1pPr>
          </a:lstStyle>
          <a:p>
            <a:pPr lvl="0"/>
            <a:r>
              <a:rPr lang="en-GB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594850256"/>
      </p:ext>
    </p:extLst>
  </p:cSld>
  <p:clrMapOvr>
    <a:masterClrMapping/>
  </p:clrMapOvr>
  <p:transition spd="slow">
    <p:wip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291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7348" cy="5143500"/>
          </a:xfrm>
          <a:prstGeom prst="rect">
            <a:avLst/>
          </a:prstGeom>
        </p:spPr>
        <p:txBody>
          <a:bodyPr vert="horz" lIns="91420" tIns="45710" rIns="91420" bIns="45710"/>
          <a:lstStyle>
            <a:lvl1pPr marL="0" indent="0" algn="ctr">
              <a:buNone/>
              <a:defRPr sz="22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368477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-animated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446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9868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82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gradFill flip="none" rotWithShape="1">
                  <a:gsLst>
                    <a:gs pos="0">
                      <a:srgbClr val="272749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4013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30877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2" y="240631"/>
            <a:ext cx="8480388" cy="4266646"/>
          </a:xfrm>
          <a:prstGeom prst="rect">
            <a:avLst/>
          </a:prstGeom>
        </p:spPr>
        <p:txBody>
          <a:bodyPr vert="horz" lIns="91424" tIns="45712" rIns="91424" bIns="45712"/>
          <a:lstStyle>
            <a:lvl1pPr marL="0" indent="0" algn="ctr">
              <a:buNone/>
              <a:defRPr sz="1500" baseline="0">
                <a:latin typeface="+mn-lt"/>
                <a:cs typeface="CiscoSans ExtraLigh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5712808"/>
      </p:ext>
    </p:extLst>
  </p:cSld>
  <p:clrMapOvr>
    <a:masterClrMapping/>
  </p:clrMapOvr>
  <p:transition spd="slow">
    <p:wip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300" y="596900"/>
            <a:ext cx="5348288" cy="3003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2300" y="3595688"/>
            <a:ext cx="5346700" cy="747712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0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715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photo_top lef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9800" y="233363"/>
            <a:ext cx="3273425" cy="18446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549991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676767"/>
            </a:solidFill>
          </a:ln>
          <a:effectLst/>
        </p:spPr>
        <p:txBody>
          <a:bodyPr vert="horz" lIns="68577" tIns="34289" rIns="68577" bIns="34289" rtlCol="0" anchor="ctr" anchorCtr="0">
            <a:normAutofit/>
          </a:bodyPr>
          <a:lstStyle>
            <a:lvl1pPr marL="0" indent="0" algn="ctr" defTabSz="685777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0935" y="2480693"/>
            <a:ext cx="6729865" cy="1614419"/>
          </a:xfrm>
        </p:spPr>
        <p:txBody>
          <a:bodyPr>
            <a:noAutofit/>
          </a:bodyPr>
          <a:lstStyle>
            <a:lvl1pPr marL="0" marR="0" indent="0" algn="l" defTabSz="68577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>
                <a:solidFill>
                  <a:srgbClr val="676767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05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92688" y="546607"/>
            <a:ext cx="3630612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546734"/>
            <a:ext cx="3630168" cy="386981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rgbClr val="2968AF"/>
            </a:solidFill>
          </a:ln>
          <a:effectLst/>
        </p:spPr>
        <p:txBody>
          <a:bodyPr lIns="91424" tIns="45712" rIns="91424" bIns="45712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37669" y="546734"/>
            <a:ext cx="4349918" cy="813985"/>
          </a:xfrm>
        </p:spPr>
        <p:txBody>
          <a:bodyPr wrap="none" anchor="t" anchorCtr="0">
            <a:noAutofit/>
          </a:bodyPr>
          <a:lstStyle>
            <a:lvl1pPr>
              <a:lnSpc>
                <a:spcPct val="90000"/>
              </a:lnSpc>
              <a:defRPr sz="25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3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68713" y="233363"/>
            <a:ext cx="326866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963" y="233363"/>
            <a:ext cx="3287712" cy="1995487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0238" y="233363"/>
            <a:ext cx="1838325" cy="9810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963" y="2271713"/>
            <a:ext cx="2522537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1475" y="2271713"/>
            <a:ext cx="4025900" cy="259397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980238" y="1262063"/>
            <a:ext cx="1838325" cy="258286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80238" y="3887788"/>
            <a:ext cx="1838325" cy="977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8" rIns="68574" bIns="3428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3668995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20828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/>
          </p:nvPr>
        </p:nvSpPr>
        <p:spPr>
          <a:xfrm>
            <a:off x="320824" y="2271718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2908334" y="2271718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979833" y="1257301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6979833" y="3887223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68574" tIns="34288" rIns="68574" bIns="34288" rtlCol="0" anchor="ctr" anchorCtr="0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5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191168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58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screen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528638" y="582930"/>
            <a:ext cx="8164931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30486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2179339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solidFill>
              <a:schemeClr val="bg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74" tIns="34288" rIns="68574" bIns="34288" rtlCol="0" anchor="ctr">
            <a:normAutofit/>
          </a:bodyPr>
          <a:lstStyle>
            <a:lvl1pPr marL="0" indent="0" algn="ctr" defTabSz="685748" rtl="0" eaLnBrk="1" latinLnBrk="0" hangingPunct="1">
              <a:lnSpc>
                <a:spcPct val="95000"/>
              </a:lnSpc>
              <a:spcBef>
                <a:spcPts val="108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4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pPr lvl="0"/>
            <a:r>
              <a:rPr lang="en-US" noProof="0"/>
              <a:t>Click icon to add media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5207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gradFill rotWithShape="1">
          <a:gsLst>
            <a:gs pos="0">
              <a:srgbClr val="35A2D6"/>
            </a:gs>
            <a:gs pos="999">
              <a:srgbClr val="35A2D6"/>
            </a:gs>
            <a:gs pos="100000">
              <a:srgbClr val="2968A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pref_1-line_logo+tagline-rt-white-CMYK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643063"/>
            <a:ext cx="8759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482356"/>
      </p:ext>
    </p:extLst>
  </p:cSld>
  <p:clrMapOvr>
    <a:masterClrMapping/>
  </p:clrMapOvr>
  <p:transition spd="slow">
    <p:wip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4"/>
            <a:ext cx="8513064" cy="3398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94665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14130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6375707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241426"/>
            <a:ext cx="8513064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851114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048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268487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06908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077914"/>
            <a:ext cx="4069080" cy="34242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88452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1" y="1241426"/>
            <a:ext cx="4069080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48784" y="1241426"/>
            <a:ext cx="4069080" cy="3343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9456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308"/>
            <a:ext cx="2624328" cy="3715533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>
                <a:srgbClr val="168ACB"/>
              </a:buClr>
              <a:defRPr sz="1600"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 sz="1000"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93536" y="1100308"/>
            <a:ext cx="2624328" cy="371792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9168" y="1100308"/>
            <a:ext cx="2624328" cy="372427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9773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799" y="1077914"/>
            <a:ext cx="8513064" cy="347503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74770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66971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37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7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82661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1"/>
            <a:ext cx="9144000" cy="828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 err="1">
              <a:solidFill>
                <a:srgbClr val="FFFFFF"/>
              </a:solidFill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526140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23286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354841" y="940715"/>
            <a:ext cx="8168270" cy="2878673"/>
          </a:xfrm>
          <a:prstGeom prst="rect">
            <a:avLst/>
          </a:prstGeom>
        </p:spPr>
        <p:txBody>
          <a:bodyPr>
            <a:noAutofit/>
          </a:bodyPr>
          <a:lstStyle>
            <a:lvl1pPr marL="537473" indent="-537473" algn="l">
              <a:lnSpc>
                <a:spcPct val="90000"/>
              </a:lnSpc>
              <a:defRPr sz="80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“Quote goes here.”</a:t>
            </a:r>
          </a:p>
        </p:txBody>
      </p:sp>
    </p:spTree>
    <p:extLst>
      <p:ext uri="{BB962C8B-B14F-4D97-AF65-F5344CB8AC3E}">
        <p14:creationId xmlns:p14="http://schemas.microsoft.com/office/powerpoint/2010/main" val="210480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8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937342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499134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0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669747" y="1831746"/>
            <a:ext cx="6089869" cy="121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75288" y="3194842"/>
            <a:ext cx="7178040" cy="367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 marL="1786" indent="0"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Session ID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3129" y="3682999"/>
            <a:ext cx="7178040" cy="1055688"/>
          </a:xfrm>
        </p:spPr>
        <p:txBody>
          <a:bodyPr lIns="91440" tIns="45720" rIns="91440" bIns="45720"/>
          <a:lstStyle>
            <a:lvl1pPr marL="1785" indent="0">
              <a:buNone/>
              <a:defRPr sz="1800" baseline="0">
                <a:solidFill>
                  <a:schemeClr val="tx1"/>
                </a:solidFill>
              </a:defRPr>
            </a:lvl1pPr>
            <a:lvl2pPr marL="192876" indent="0">
              <a:buNone/>
              <a:defRPr/>
            </a:lvl2pPr>
            <a:lvl3pPr marL="386645" indent="0">
              <a:buNone/>
              <a:defRPr/>
            </a:lvl3pPr>
            <a:lvl4pPr marL="546483" indent="0">
              <a:buNone/>
              <a:defRPr/>
            </a:lvl4pPr>
            <a:lvl5pPr marL="706320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77120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6" y="1878699"/>
            <a:ext cx="8281511" cy="1142052"/>
          </a:xfrm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Segue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1" y="4601718"/>
            <a:ext cx="1034141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39424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3098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4876800" cy="7654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876800" cy="3017838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283528" y="4948995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81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© 2015 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347333" y="4948995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marL="0" marR="0" indent="0" algn="l" defTabSz="45808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COCARC-1330</a:t>
            </a: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3604778" y="4948995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81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9315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7092"/>
            <a:ext cx="9144000" cy="12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2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Video Title Slide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791365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7090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2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Demo Title Slide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128467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6680"/>
            <a:ext cx="9144000" cy="122682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7850" y="1352550"/>
            <a:ext cx="7338350" cy="1733550"/>
          </a:xfrm>
        </p:spPr>
        <p:txBody>
          <a:bodyPr/>
          <a:lstStyle>
            <a:lvl1pPr marL="112710" indent="-111122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000" baseline="0"/>
            </a:lvl1pPr>
          </a:lstStyle>
          <a:p>
            <a:pPr lvl="0"/>
            <a:r>
              <a:rPr lang="en-US" dirty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1" y="4601718"/>
            <a:ext cx="1034141" cy="3474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63520" y="2800350"/>
            <a:ext cx="4876800" cy="609600"/>
          </a:xfrm>
        </p:spPr>
        <p:txBody>
          <a:bodyPr/>
          <a:lstStyle>
            <a:lvl1pPr marL="1785" indent="0" algn="r">
              <a:spcBef>
                <a:spcPts val="0"/>
              </a:spcBef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3289524042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04801" y="365328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251" lvl="0" indent="-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6" y="4888859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81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4748784" y="1200514"/>
            <a:ext cx="4088476" cy="247514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304800" y="1077913"/>
            <a:ext cx="4343400" cy="224061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r>
              <a:rPr lang="en-US" sz="1800" dirty="0">
                <a:solidFill>
                  <a:srgbClr val="000000"/>
                </a:solidFill>
              </a:rPr>
              <a:t>Give us your feedback and you</a:t>
            </a:r>
            <a:br>
              <a:rPr lang="en-US" sz="1800" dirty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could win fabulous prizes. Winners announced daily.</a:t>
            </a:r>
          </a:p>
          <a:p>
            <a:pPr>
              <a:defRPr/>
            </a:pPr>
            <a:r>
              <a:rPr lang="en-US" sz="1800" dirty="0"/>
              <a:t>Complete your session evaluation through the Cisco Live mobile app</a:t>
            </a:r>
            <a:br>
              <a:rPr lang="en-US" sz="1800" dirty="0"/>
            </a:br>
            <a:r>
              <a:rPr lang="en-US" sz="1800" dirty="0"/>
              <a:t>or visit one of the interactive kiosks located throughout the convention center.</a:t>
            </a:r>
            <a:endParaRPr lang="en-US" sz="1800" b="0" u="sng" dirty="0">
              <a:solidFill>
                <a:schemeClr val="accent2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14751"/>
            <a:ext cx="419100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378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+mn-lt"/>
                <a:ea typeface="Apple LiGothic Medium" pitchFamily="2" charset="-120"/>
              </a:rPr>
              <a:t>Don’t forget: Cisco Live sessions will be available for viewing</a:t>
            </a:r>
            <a:r>
              <a:rPr lang="en-US" sz="1400" baseline="0" dirty="0">
                <a:latin typeface="+mn-lt"/>
                <a:ea typeface="Apple LiGothic Medium" pitchFamily="2" charset="-120"/>
              </a:rPr>
              <a:t> </a:t>
            </a:r>
            <a:r>
              <a:rPr lang="en-US" sz="1400" dirty="0">
                <a:latin typeface="+mn-lt"/>
                <a:ea typeface="Apple LiGothic Medium" pitchFamily="2" charset="-120"/>
              </a:rPr>
              <a:t>on-demand after the event at 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  <a:hlinkClick r:id="rId3"/>
              </a:rPr>
              <a:t>CiscoLive.com/Online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8075372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2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28" y="1864655"/>
            <a:ext cx="2640012" cy="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6" y="448838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47054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_Solid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solidFill>
                  <a:srgbClr val="272749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100984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812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6" y="448838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70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2134814"/>
            <a:ext cx="2493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75098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2743201" y="1442604"/>
            <a:ext cx="3655787" cy="1932708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sz="180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538530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87639233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211422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661802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51351207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7209718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85380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696072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3822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gradFill flip="none" rotWithShape="1">
                  <a:gsLst>
                    <a:gs pos="0">
                      <a:schemeClr val="tx2"/>
                    </a:gs>
                    <a:gs pos="100000">
                      <a:srgbClr val="39BBB9"/>
                    </a:gs>
                    <a:gs pos="84000">
                      <a:srgbClr val="39BBB9"/>
                    </a:gs>
                    <a:gs pos="29000">
                      <a:srgbClr val="272749"/>
                    </a:gs>
                  </a:gsLst>
                  <a:lin ang="0" scaled="1"/>
                  <a:tileRect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22475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399052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2308526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2032753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58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5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4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4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3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74137480"/>
      </p:ext>
    </p:extLst>
  </p:cSld>
  <p:clrMapOvr>
    <a:masterClrMapping/>
  </p:clrMapOvr>
  <p:transition>
    <p:wipe dir="r"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kg_video 16x9.jpg"/>
          <p:cNvPicPr>
            <a:picLocks noChangeAspect="1"/>
          </p:cNvPicPr>
          <p:nvPr userDrawn="1"/>
        </p:nvPicPr>
        <p:blipFill>
          <a:blip r:embed="rId2"/>
          <a:srcRect t="22342" b="22899"/>
          <a:stretch>
            <a:fillRect/>
          </a:stretch>
        </p:blipFill>
        <p:spPr>
          <a:xfrm>
            <a:off x="320043" y="2286002"/>
            <a:ext cx="8503920" cy="2619375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3" y="2242846"/>
            <a:ext cx="9144000" cy="2686050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3834" y="0"/>
            <a:ext cx="8541607" cy="2476500"/>
          </a:xfrm>
          <a:effectLst/>
        </p:spPr>
        <p:txBody>
          <a:bodyPr vert="horz" lIns="108156" tIns="54079" rIns="97351" bIns="54079" rtlCol="0" anchor="b" anchorCtr="0">
            <a:no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1666292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81481E-6 L -1.94444E-6 -0.48102 " pathEditMode="relative" rAng="0" ptsTypes="AA">
                                      <p:cBhvr>
                                        <p:cTn id="6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</p:bld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/>
          <a:srcRect t="49224" b="22899"/>
          <a:stretch>
            <a:fillRect/>
          </a:stretch>
        </p:blipFill>
        <p:spPr>
          <a:xfrm>
            <a:off x="320043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438" y="857294"/>
            <a:ext cx="8617807" cy="2424007"/>
          </a:xfrm>
        </p:spPr>
        <p:txBody>
          <a:bodyPr vert="horz" lIns="108156" tIns="54079" rIns="97351" bIns="54079" rtlCol="0" anchor="b" anchorCtr="0">
            <a:no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19779095"/>
      </p:ext>
    </p:extLst>
  </p:cSld>
  <p:clrMapOvr>
    <a:masterClrMapping/>
  </p:clrMapOvr>
  <p:transition>
    <p:wipe dir="r"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918589658"/>
      </p:ext>
    </p:extLst>
  </p:cSld>
  <p:clrMapOvr>
    <a:masterClrMapping/>
  </p:clrMapOvr>
  <p:transition>
    <p:wipe dir="r"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Without Multi-col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" y="4544667"/>
            <a:ext cx="9144000" cy="400050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2872282772"/>
      </p:ext>
    </p:extLst>
  </p:cSld>
  <p:clrMapOvr>
    <a:masterClrMapping/>
  </p:clrMapOvr>
  <p:transition>
    <p:wipe dir="r"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gradien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" y="4544667"/>
            <a:ext cx="9144000" cy="400050"/>
          </a:xfrm>
          <a:prstGeom prst="rect">
            <a:avLst/>
          </a:prstGeom>
          <a:solidFill>
            <a:srgbClr val="001E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3" y="2228851"/>
            <a:ext cx="9144000" cy="291465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  <a:alpha val="0"/>
                </a:schemeClr>
              </a:gs>
              <a:gs pos="100000">
                <a:srgbClr val="2459A0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794" tIns="28373" rIns="56794" bIns="28373" rtlCol="0" anchor="ctr"/>
          <a:lstStyle/>
          <a:p>
            <a:pPr algn="ctr" defTabSz="567998"/>
            <a:endParaRPr lang="en-US" sz="1125" dirty="0">
              <a:gradFill>
                <a:gsLst>
                  <a:gs pos="0">
                    <a:srgbClr val="00519A"/>
                  </a:gs>
                  <a:gs pos="100000">
                    <a:srgbClr val="003882"/>
                  </a:gs>
                </a:gsLst>
                <a:lin ang="4800000" scaled="0"/>
              </a:gra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0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42613"/>
      </p:ext>
    </p:extLst>
  </p:cSld>
  <p:clrMapOvr>
    <a:masterClrMapping/>
  </p:clrMapOvr>
  <p:transition>
    <p:wipe dir="r"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Heav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 noChangeAspect="1"/>
          </p:cNvSpPr>
          <p:nvPr>
            <p:ph type="body" sz="quarter" idx="10"/>
          </p:nvPr>
        </p:nvSpPr>
        <p:spPr>
          <a:xfrm>
            <a:off x="229708" y="1004813"/>
            <a:ext cx="4122425" cy="373864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12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706783" y="1004813"/>
            <a:ext cx="4122425" cy="373864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12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 sz="975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  <a:prstGeom prst="rect">
            <a:avLst/>
          </a:prstGeo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39777277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tatement_Gradi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940715"/>
            <a:ext cx="8301718" cy="2878673"/>
          </a:xfrm>
          <a:prstGeom prst="rect">
            <a:avLst/>
          </a:prstGeom>
        </p:spPr>
        <p:txBody>
          <a:bodyPr anchor="t" anchorCtr="1">
            <a:noAutofit/>
          </a:bodyPr>
          <a:lstStyle>
            <a:lvl1pPr algn="ctr">
              <a:lnSpc>
                <a:spcPct val="90000"/>
              </a:lnSpc>
              <a:defRPr sz="30700" b="0" i="1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70%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bg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7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with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3" y="4579035"/>
            <a:ext cx="9144000" cy="344014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 userDrawn="1"/>
        </p:nvSpPr>
        <p:spPr>
          <a:xfrm>
            <a:off x="4607040" y="1022153"/>
            <a:ext cx="4216920" cy="359549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00519A"/>
              </a:gs>
              <a:gs pos="100000">
                <a:srgbClr val="00193A"/>
              </a:gs>
            </a:gsLst>
            <a:lin ang="3600000" scaled="0"/>
          </a:gradFill>
          <a:ln w="12700">
            <a:noFill/>
          </a:ln>
          <a:effectLst>
            <a:outerShdw blurRad="190500" dist="88900" dir="2700000" algn="ctr" rotWithShape="0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6794" tIns="28373" rIns="56794" bIns="28373" rtlCol="0" anchor="ctr"/>
          <a:lstStyle/>
          <a:p>
            <a:pPr algn="ctr" defTabSz="567998">
              <a:lnSpc>
                <a:spcPct val="95000"/>
              </a:lnSpc>
              <a:spcBef>
                <a:spcPts val="750"/>
              </a:spcBef>
            </a:pPr>
            <a:endParaRPr lang="en-US" sz="1125" dirty="0">
              <a:solidFill>
                <a:srgbClr val="FFFFFF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9718" y="1004814"/>
            <a:ext cx="4103687" cy="3681491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689896" y="1109967"/>
            <a:ext cx="4025482" cy="3061985"/>
          </a:xfrm>
        </p:spPr>
        <p:txBody>
          <a:bodyPr vert="horz" lIns="75725" tIns="37831" rIns="0" bIns="37831" rtlCol="0">
            <a:noAutofit/>
          </a:bodyPr>
          <a:lstStyle>
            <a:lvl1pPr marL="147912" indent="-147912" algn="l" defTabSz="811223" rtl="0" eaLnBrk="1" latinLnBrk="0" hangingPunct="1">
              <a:lnSpc>
                <a:spcPct val="95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  <a:defRPr lang="en-US" sz="2100" b="1" kern="1200" spc="0" baseline="0" dirty="0" smtClean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  <a:lvl2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2pPr>
            <a:lvl3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3pPr>
            <a:lvl4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4pPr>
            <a:lvl5pPr marL="101417" indent="-101417" algn="l" defTabSz="811223" rtl="0" eaLnBrk="1" latinLnBrk="0" hangingPunct="1">
              <a:defRPr lang="en-US" sz="1800" kern="1200" dirty="0" smtClean="0">
                <a:solidFill>
                  <a:schemeClr val="accent2"/>
                </a:solidFill>
                <a:latin typeface="Ciscolight" pitchFamily="2" charset="0"/>
                <a:ea typeface="+mn-ea"/>
                <a:cs typeface="+mn-cs"/>
              </a:defRPr>
            </a:lvl5pPr>
          </a:lstStyle>
          <a:p>
            <a:pPr marL="109455" lvl="0" indent="-109455" algn="l" defTabSz="567998" rtl="0" eaLnBrk="1" latinLnBrk="0" hangingPunct="1">
              <a:lnSpc>
                <a:spcPct val="95000"/>
              </a:lnSpc>
              <a:spcBef>
                <a:spcPts val="375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“This is the sample pull quote.”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860758" y="4246658"/>
            <a:ext cx="3962400" cy="295612"/>
          </a:xfrm>
        </p:spPr>
        <p:txBody>
          <a:bodyPr anchor="b" anchorCtr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275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Source Name</a:t>
            </a:r>
          </a:p>
        </p:txBody>
      </p:sp>
      <p:pic>
        <p:nvPicPr>
          <p:cNvPr id="17" name="Picture 16" descr="bkg_video.jpg"/>
          <p:cNvPicPr>
            <a:picLocks noChangeAspect="1"/>
          </p:cNvPicPr>
          <p:nvPr userDrawn="1"/>
        </p:nvPicPr>
        <p:blipFill>
          <a:blip r:embed="rId2" cstate="email"/>
          <a:srcRect t="43946" b="53665"/>
          <a:stretch>
            <a:fillRect/>
          </a:stretch>
        </p:blipFill>
        <p:spPr>
          <a:xfrm rot="5400000" flipV="1">
            <a:off x="2710053" y="2779864"/>
            <a:ext cx="3723894" cy="88982"/>
          </a:xfrm>
          <a:prstGeom prst="roundRect">
            <a:avLst>
              <a:gd name="adj" fmla="val 50000"/>
            </a:avLst>
          </a:prstGeo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318853"/>
      </p:ext>
    </p:extLst>
  </p:cSld>
  <p:clrMapOvr>
    <a:masterClrMapping/>
  </p:clrMapOvr>
  <p:transition>
    <p:wipe dir="r"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257960"/>
      </p:ext>
    </p:extLst>
  </p:cSld>
  <p:clrMapOvr>
    <a:masterClrMapping/>
  </p:clrMapOvr>
  <p:transition>
    <p:wipe dir="r"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359766" y="1107281"/>
            <a:ext cx="8439462" cy="3228975"/>
          </a:xfrm>
        </p:spPr>
        <p:txBody>
          <a:bodyPr anchor="ctr" anchorCtr="1"/>
          <a:lstStyle>
            <a:lvl1pPr>
              <a:buNone/>
              <a:defRPr>
                <a:latin typeface="+mj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6" name="Title 15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30"/>
            <a:ext cx="8412480" cy="207749"/>
          </a:xfrm>
        </p:spPr>
        <p:txBody>
          <a:bodyPr vert="horz" wrap="square" lIns="108156" tIns="54079" rIns="108156" bIns="54079" rtlCol="0" anchor="b" anchorCtr="0">
            <a:noAutofit/>
          </a:bodyPr>
          <a:lstStyle>
            <a:lvl1pPr marL="0" indent="0" algn="l" defTabSz="714045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2829" lvl="0" indent="-202829" algn="l" defTabSz="714045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3338461311"/>
      </p:ext>
    </p:extLst>
  </p:cSld>
  <p:clrMapOvr>
    <a:masterClrMapping/>
  </p:clrMapOvr>
  <p:transition>
    <p:wipe dir="r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3" y="4268277"/>
            <a:ext cx="8558698" cy="506246"/>
          </a:xfrm>
        </p:spPr>
        <p:txBody>
          <a:bodyPr vert="horz" lIns="108156" tIns="54079" rIns="97351" bIns="54079" rtlCol="0" anchor="b" anchorCtr="0">
            <a:sp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29705" y="619125"/>
            <a:ext cx="4294673" cy="3314700"/>
          </a:xfrm>
        </p:spPr>
        <p:txBody>
          <a:bodyPr anchor="ctr" anchorCtr="0">
            <a:noAutofit/>
          </a:bodyPr>
          <a:lstStyle>
            <a:lvl1pPr marL="0" indent="0" algn="l" defTabSz="811223" rtl="0" eaLnBrk="1" latinLnBrk="0" hangingPunct="1">
              <a:lnSpc>
                <a:spcPct val="95000"/>
              </a:lnSpc>
              <a:spcBef>
                <a:spcPct val="0"/>
              </a:spcBef>
              <a:buFontTx/>
              <a:buNone/>
              <a:defRPr lang="en-US" sz="2100" b="0" kern="1200" spc="0" baseline="0" dirty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Simple text goes here and can wrap to accommodate more lines of information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4648200" y="836295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8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4648200" y="836295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412573822"/>
      </p:ext>
    </p:extLst>
  </p:cSld>
  <p:clrMapOvr>
    <a:masterClrMapping/>
  </p:clrMapOvr>
  <p:transition>
    <p:wipe dir="r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703" y="2686052"/>
            <a:ext cx="8558698" cy="2015283"/>
          </a:xfrm>
        </p:spPr>
        <p:txBody>
          <a:bodyPr vert="horz" lIns="108156" tIns="54079" rIns="97351" bIns="54079" rtlCol="0" anchor="b" anchorCtr="0">
            <a:noAutofit/>
          </a:bodyPr>
          <a:lstStyle>
            <a:lvl1pPr algn="l" defTabSz="81122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58247134"/>
      </p:ext>
    </p:extLst>
  </p:cSld>
  <p:clrMapOvr>
    <a:masterClrMapping/>
  </p:clrMapOvr>
  <p:transition>
    <p:wipe dir="r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0217" y="4357014"/>
            <a:ext cx="8239332" cy="372363"/>
          </a:xfrm>
        </p:spPr>
        <p:txBody>
          <a:bodyPr wrap="square" anchor="b" anchorCtr="0">
            <a:spAutoFit/>
          </a:bodyPr>
          <a:lstStyle>
            <a:lvl1pPr marL="0" indent="0" algn="l" defTabSz="811223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05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1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6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2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28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3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39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4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9705" y="1200151"/>
            <a:ext cx="8533299" cy="2647188"/>
          </a:xfrm>
        </p:spPr>
        <p:txBody>
          <a:bodyPr vert="horz" lIns="108156" tIns="54079" rIns="97351" bIns="54079" rtlCol="0" anchor="b" anchorCtr="0">
            <a:noAutofit/>
          </a:bodyPr>
          <a:lstStyle>
            <a:lvl1pPr marL="214974" indent="-214974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4050634966"/>
      </p:ext>
    </p:extLst>
  </p:cSld>
  <p:clrMapOvr>
    <a:masterClrMapping/>
  </p:clrMapOvr>
  <p:transition>
    <p:wipe dir="r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" y="4579035"/>
            <a:ext cx="9144000" cy="344014"/>
          </a:xfrm>
          <a:prstGeom prst="rect">
            <a:avLst/>
          </a:prstGeom>
          <a:solidFill>
            <a:srgbClr val="0E2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29740" y="1860487"/>
            <a:ext cx="4294674" cy="1291076"/>
          </a:xfrm>
        </p:spPr>
        <p:txBody>
          <a:bodyPr vert="horz" wrap="square" lIns="108156" tIns="54079" rIns="97351" bIns="54079" rtlCol="0" anchor="ctr" anchorCtr="0">
            <a:sp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48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Telling Shared Experiences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724401" y="397193"/>
            <a:ext cx="4114800" cy="4217670"/>
          </a:xfrm>
        </p:spPr>
        <p:txBody>
          <a:bodyPr wrap="square" anchor="ctr" anchorCtr="0">
            <a:noAutofit/>
          </a:bodyPr>
          <a:lstStyle>
            <a:lvl1pPr marL="0" indent="0">
              <a:spcBef>
                <a:spcPts val="750"/>
              </a:spcBef>
              <a:buFontTx/>
              <a:buNone/>
              <a:defRPr sz="1725" baseline="0">
                <a:solidFill>
                  <a:schemeClr val="bg2"/>
                </a:solidFill>
                <a:latin typeface="+mj-lt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Tell your story here</a:t>
            </a:r>
          </a:p>
        </p:txBody>
      </p:sp>
      <p:pic>
        <p:nvPicPr>
          <p:cNvPr id="6" name="Picture 5" descr="bkg_video.jpg"/>
          <p:cNvPicPr>
            <a:picLocks/>
          </p:cNvPicPr>
          <p:nvPr userDrawn="1"/>
        </p:nvPicPr>
        <p:blipFill>
          <a:blip r:embed="rId2" cstate="email"/>
          <a:srcRect t="43946" b="53665"/>
          <a:stretch>
            <a:fillRect/>
          </a:stretch>
        </p:blipFill>
        <p:spPr>
          <a:xfrm rot="5400000" flipV="1">
            <a:off x="2463165" y="2462968"/>
            <a:ext cx="4217670" cy="88982"/>
          </a:xfrm>
          <a:prstGeom prst="roundRect">
            <a:avLst>
              <a:gd name="adj" fmla="val 50000"/>
            </a:avLst>
          </a:prstGeom>
          <a:effectLst>
            <a:outerShdw blurRad="88900" dist="38100" dir="2700000" algn="tl" rotWithShape="0">
              <a:prstClr val="black">
                <a:alpha val="6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5485648"/>
      </p:ext>
    </p:extLst>
  </p:cSld>
  <p:clrMapOvr>
    <a:masterClrMapping/>
  </p:clrMapOvr>
  <p:transition>
    <p:wipe dir="r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9741" y="1930476"/>
            <a:ext cx="4418498" cy="700145"/>
          </a:xfrm>
        </p:spPr>
        <p:txBody>
          <a:bodyPr vert="horz" wrap="square" lIns="108156" tIns="54079" rIns="97351" bIns="54079" rtlCol="0" anchor="ctr" anchorCtr="0">
            <a:spAutoFit/>
          </a:bodyPr>
          <a:lstStyle>
            <a:lvl1pPr marL="0" indent="0" algn="l" defTabSz="811223" rtl="0" eaLnBrk="1" latinLnBrk="0" hangingPunct="1">
              <a:lnSpc>
                <a:spcPct val="80000"/>
              </a:lnSpc>
              <a:spcBef>
                <a:spcPts val="0"/>
              </a:spcBef>
              <a:buClr>
                <a:schemeClr val="tx1"/>
              </a:buClr>
              <a:buFont typeface="Ciscolight" pitchFamily="2" charset="0"/>
              <a:buNone/>
              <a:def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81122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>
                <a:schemeClr val="tx1"/>
              </a:buClr>
              <a:buSzTx/>
              <a:buFont typeface="Ciscolight" pitchFamily="2" charset="0"/>
              <a:buNone/>
              <a:tabLst/>
              <a:defRPr/>
            </a:pPr>
            <a:r>
              <a:rPr lang="en-US" dirty="0"/>
              <a:t>Demo Title</a:t>
            </a:r>
          </a:p>
        </p:txBody>
      </p:sp>
      <p:sp>
        <p:nvSpPr>
          <p:cNvPr id="24" name="Subtitle 2"/>
          <p:cNvSpPr txBox="1">
            <a:spLocks/>
          </p:cNvSpPr>
          <p:nvPr userDrawn="1"/>
        </p:nvSpPr>
        <p:spPr>
          <a:xfrm>
            <a:off x="229741" y="2622407"/>
            <a:ext cx="4418498" cy="263149"/>
          </a:xfrm>
          <a:prstGeom prst="rect">
            <a:avLst/>
          </a:prstGeom>
        </p:spPr>
        <p:txBody>
          <a:bodyPr vert="horz" wrap="square" lIns="81117" tIns="0" rIns="0" bIns="0" rtlCol="0" anchor="ctr" anchorCtr="0">
            <a:spAutoFit/>
          </a:bodyPr>
          <a:lstStyle>
            <a:lvl1pPr marL="0" indent="0" algn="ctr">
              <a:buNone/>
              <a:defRPr lang="en-US" sz="20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 defTabSz="811223">
              <a:lnSpc>
                <a:spcPct val="95000"/>
              </a:lnSpc>
              <a:buClr>
                <a:srgbClr val="0096D6"/>
              </a:buClr>
              <a:buSzPct val="90000"/>
              <a:buFont typeface="Arial" pitchFamily="34" charset="0"/>
              <a:buNone/>
              <a:defRPr/>
            </a:pPr>
            <a:r>
              <a:rPr sz="1800" dirty="0">
                <a:solidFill>
                  <a:srgbClr val="FFFFFF"/>
                </a:solidFill>
              </a:rPr>
              <a:t>Presenter Name</a:t>
            </a:r>
          </a:p>
        </p:txBody>
      </p:sp>
      <p:sp>
        <p:nvSpPr>
          <p:cNvPr id="25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29741" y="2857502"/>
            <a:ext cx="4418498" cy="264977"/>
          </a:xfrm>
        </p:spPr>
        <p:txBody>
          <a:bodyPr wrap="square" lIns="108156" tIns="0" rIns="0" bIns="0" anchor="ctr" anchorCtr="0">
            <a:spAutoFit/>
          </a:bodyPr>
          <a:lstStyle>
            <a:lvl1pPr marL="0" indent="0" algn="l"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4648200" y="1074420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4648200" y="1074420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31513"/>
      </p:ext>
    </p:extLst>
  </p:cSld>
  <p:clrMapOvr>
    <a:masterClrMapping/>
  </p:clrMapOvr>
  <p:transition>
    <p:wipe dir="r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kg_text statement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237744" y="857252"/>
            <a:ext cx="8755128" cy="3013937"/>
          </a:xfrm>
          <a:effectLst/>
        </p:spPr>
        <p:txBody>
          <a:bodyPr anchor="b" anchorCtr="0">
            <a:noAutofit/>
          </a:bodyPr>
          <a:lstStyle>
            <a:lvl1pPr marL="202829" indent="-202829">
              <a:buFont typeface="Arial" pitchFamily="34" charset="0"/>
              <a:buNone/>
              <a:defRPr sz="5400" spc="0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7" name="Text Placeholder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7718" y="4019220"/>
            <a:ext cx="8574685" cy="416221"/>
          </a:xfrm>
        </p:spPr>
        <p:txBody>
          <a:bodyPr vert="horz" lIns="108156" tIns="54079" rIns="108156" bIns="54079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1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lvl="0" indent="0" algn="l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</a:t>
            </a:r>
          </a:p>
        </p:txBody>
      </p:sp>
      <p:sp>
        <p:nvSpPr>
          <p:cNvPr id="16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78968"/>
      </p:ext>
    </p:extLst>
  </p:cSld>
  <p:clrMapOvr>
    <a:masterClrMapping/>
  </p:clrMapOvr>
  <p:transition>
    <p:wipe dir="r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>
            <a:spLocks/>
          </p:cNvSpPr>
          <p:nvPr userDrawn="1"/>
        </p:nvSpPr>
        <p:spPr>
          <a:xfrm>
            <a:off x="1911137" y="321945"/>
            <a:ext cx="5320665" cy="372618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  <a:miter lim="800000"/>
          </a:ln>
          <a:effectLst>
            <a:outerShdw blurRad="190500" dist="127000" dir="2700000" algn="tl" rotWithShape="0">
              <a:prstClr val="black"/>
            </a:outerShdw>
          </a:effectLst>
        </p:spPr>
        <p:txBody>
          <a:bodyPr vert="horz" lIns="81117" tIns="40559" rIns="81117" bIns="40559" rtlCol="0" anchor="ctr" anchorCtr="0">
            <a:noAutofit/>
          </a:bodyPr>
          <a:lstStyle/>
          <a:p>
            <a:pPr marL="202829" indent="-202829" algn="ctr" defTabSz="811223">
              <a:lnSpc>
                <a:spcPct val="95000"/>
              </a:lnSpc>
              <a:spcBef>
                <a:spcPts val="1286"/>
              </a:spcBef>
              <a:buClr>
                <a:srgbClr val="0096D6"/>
              </a:buClr>
              <a:buSzPct val="90000"/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1911137" y="321945"/>
            <a:ext cx="5320665" cy="372618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/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1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2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3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578402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ig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gradFill>
                  <a:gsLst>
                    <a:gs pos="29000">
                      <a:srgbClr val="233754"/>
                    </a:gs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958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77337" y="281036"/>
            <a:ext cx="4114800" cy="288036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1" hasCustomPrompt="1"/>
          </p:nvPr>
        </p:nvSpPr>
        <p:spPr>
          <a:xfrm>
            <a:off x="377337" y="281036"/>
            <a:ext cx="4114800" cy="288036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Autofit/>
          </a:bodyPr>
          <a:lstStyle>
            <a:lvl1pPr marL="202829" indent="-202829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chemeClr val="tx1"/>
              </a:buClr>
              <a:buSzPct val="90000"/>
              <a:buFontTx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29707" y="3352254"/>
            <a:ext cx="8533297" cy="1291076"/>
          </a:xfrm>
        </p:spPr>
        <p:txBody>
          <a:bodyPr wrap="square" anchor="t">
            <a:spAutoFit/>
          </a:bodyPr>
          <a:lstStyle>
            <a:lvl1pPr marL="0" marR="0" indent="0" algn="l" defTabSz="811223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Large photo </a:t>
            </a:r>
            <a:br>
              <a:rPr lang="en-US" dirty="0"/>
            </a:br>
            <a:r>
              <a:rPr lang="en-US" dirty="0"/>
              <a:t>caption here</a:t>
            </a:r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00272"/>
      </p:ext>
    </p:extLst>
  </p:cSld>
  <p:clrMapOvr>
    <a:masterClrMapping/>
  </p:clrMapOvr>
  <p:transition>
    <p:wipe dir="r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photo_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5105400" y="457200"/>
            <a:ext cx="3657600" cy="41148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5105400" y="457200"/>
            <a:ext cx="3657600" cy="4114800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 algn="ctr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29702" y="400050"/>
            <a:ext cx="4647099" cy="4229100"/>
          </a:xfrm>
        </p:spPr>
        <p:txBody>
          <a:bodyPr wrap="square" anchor="t">
            <a:noAutofit/>
          </a:bodyPr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8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068221"/>
      </p:ext>
    </p:extLst>
  </p:cSld>
  <p:clrMapOvr>
    <a:masterClrMapping/>
  </p:clrMapOvr>
  <p:transition>
    <p:wipe dir="r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668713" y="233363"/>
            <a:ext cx="32681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1" y="233363"/>
            <a:ext cx="3267862" cy="1995489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4" y="233363"/>
            <a:ext cx="3258612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49401" y="233363"/>
            <a:ext cx="3272751" cy="1995489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011988" y="233404"/>
            <a:ext cx="1806574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83414" y="233404"/>
            <a:ext cx="1828800" cy="981076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4967" y="2271715"/>
            <a:ext cx="2501965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49403" y="2271716"/>
            <a:ext cx="2516103" cy="25942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11477" y="2271715"/>
            <a:ext cx="4025374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2271716"/>
            <a:ext cx="4028516" cy="2594201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011988" y="1262747"/>
            <a:ext cx="1806574" cy="25816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83414" y="1257301"/>
            <a:ext cx="1828800" cy="2587058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011988" y="3887223"/>
            <a:ext cx="1806574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83414" y="3887223"/>
            <a:ext cx="1828800" cy="978694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1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9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2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42029"/>
      </p:ext>
    </p:extLst>
  </p:cSld>
  <p:clrMapOvr>
    <a:masterClrMapping/>
  </p:clrMapOvr>
  <p:transition>
    <p:wipe dir="r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8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320043" y="171450"/>
            <a:ext cx="8503920" cy="455371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117" tIns="40559" rIns="81117" bIns="40559" rtlCol="0" anchor="ctr"/>
          <a:lstStyle/>
          <a:p>
            <a:pPr algn="ctr" defTabSz="811223"/>
            <a:endParaRPr lang="en-US" sz="1725" dirty="0">
              <a:solidFill>
                <a:srgbClr val="FFFFFF"/>
              </a:solidFill>
            </a:endParaRPr>
          </a:p>
        </p:txBody>
      </p:sp>
      <p:sp>
        <p:nvSpPr>
          <p:cNvPr id="14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043" y="171450"/>
            <a:ext cx="8503920" cy="4553712"/>
          </a:xfrm>
          <a:solidFill>
            <a:schemeClr val="bg1">
              <a:alpha val="30000"/>
            </a:schemeClr>
          </a:solidFill>
          <a:ln>
            <a:solidFill>
              <a:schemeClr val="bg2"/>
            </a:solidFill>
            <a:miter lim="800000"/>
          </a:ln>
          <a:effectLst>
            <a:outerShdw blurRad="190500" dist="127000" dir="2700000" algn="tl" rotWithShape="0">
              <a:prstClr val="black">
                <a:alpha val="40000"/>
              </a:prstClr>
            </a:outerShdw>
          </a:effectLst>
        </p:spPr>
        <p:txBody>
          <a:bodyPr vert="horz" lIns="108156" tIns="54079" rIns="108156" bIns="54079" rtlCol="0" anchor="ctr" anchorCtr="0">
            <a:normAutofit/>
          </a:bodyPr>
          <a:lstStyle>
            <a:lvl1pPr marL="0" indent="0" algn="ctr" defTabSz="811223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80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894956529"/>
      </p:ext>
    </p:extLst>
  </p:cSld>
  <p:clrMapOvr>
    <a:masterClrMapping/>
  </p:clrMapOvr>
  <p:transition>
    <p:wipe dir="r"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0"/>
            <a:ext cx="9144000" cy="5143500"/>
          </a:xfrm>
        </p:spPr>
        <p:txBody>
          <a:bodyPr anchor="ctr" anchorCtr="1">
            <a:noAutofit/>
          </a:bodyPr>
          <a:lstStyle>
            <a:lvl1pPr algn="ctr">
              <a:buNone/>
              <a:defRPr>
                <a:latin typeface="+mj-lt"/>
              </a:defRPr>
            </a:lvl1pPr>
          </a:lstStyle>
          <a:p>
            <a:r>
              <a:rPr lang="en-US" dirty="0"/>
              <a:t>Full bleed 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3416942328"/>
      </p:ext>
    </p:extLst>
  </p:cSld>
  <p:clrMapOvr>
    <a:masterClrMapping/>
  </p:clrMapOvr>
  <p:transition>
    <p:wipe dir="r"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grpSp>
        <p:nvGrpSpPr>
          <p:cNvPr id="21" name="Group 38"/>
          <p:cNvGrpSpPr>
            <a:grpSpLocks noChangeAspect="1"/>
          </p:cNvGrpSpPr>
          <p:nvPr userDrawn="1"/>
        </p:nvGrpSpPr>
        <p:grpSpPr>
          <a:xfrm>
            <a:off x="341319" y="4593431"/>
            <a:ext cx="594557" cy="314325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22" name="Rectangle 21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</p:grpSp>
      <p:sp>
        <p:nvSpPr>
          <p:cNvPr id="20" name="Media Placeholder 39"/>
          <p:cNvSpPr>
            <a:spLocks noGrp="1"/>
          </p:cNvSpPr>
          <p:nvPr>
            <p:ph type="media" sz="quarter" idx="12" hasCustomPrompt="1"/>
          </p:nvPr>
        </p:nvSpPr>
        <p:spPr>
          <a:xfrm>
            <a:off x="975529" y="381002"/>
            <a:ext cx="7192949" cy="4048125"/>
          </a:xfrm>
          <a:solidFill>
            <a:srgbClr val="0E243E"/>
          </a:solidFill>
          <a:ln>
            <a:noFill/>
          </a:ln>
          <a:effectLst>
            <a:outerShdw blurRad="254000" dist="127000" dir="2700000" algn="tl" rotWithShape="0">
              <a:prstClr val="black">
                <a:alpha val="60000"/>
              </a:prstClr>
            </a:outerShdw>
          </a:effectLst>
        </p:spPr>
        <p:txBody>
          <a:bodyPr vert="horz" lIns="75713" tIns="37827" rIns="75713" bIns="37827" rtlCol="0" anchor="ctr">
            <a:normAutofit/>
          </a:bodyPr>
          <a:lstStyle>
            <a:lvl1pPr marL="0" indent="0" algn="ctr" defTabSz="567884" rtl="0" eaLnBrk="1" latinLnBrk="0" hangingPunct="1">
              <a:lnSpc>
                <a:spcPct val="95000"/>
              </a:lnSpc>
              <a:spcBef>
                <a:spcPts val="90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baseline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</p:spTree>
    <p:extLst>
      <p:ext uri="{BB962C8B-B14F-4D97-AF65-F5344CB8AC3E}">
        <p14:creationId xmlns:p14="http://schemas.microsoft.com/office/powerpoint/2010/main" val="249509340"/>
      </p:ext>
    </p:extLst>
  </p:cSld>
  <p:clrMapOvr>
    <a:masterClrMapping/>
  </p:clrMapOvr>
  <p:transition>
    <p:wipe dir="r"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kg_video_line pattern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54" name="Media Placeholder 39"/>
          <p:cNvSpPr>
            <a:spLocks noGrp="1"/>
          </p:cNvSpPr>
          <p:nvPr>
            <p:ph type="media" sz="quarter" idx="12" hasCustomPrompt="1"/>
          </p:nvPr>
        </p:nvSpPr>
        <p:spPr>
          <a:xfrm>
            <a:off x="2773518" y="381002"/>
            <a:ext cx="5394960" cy="4048125"/>
          </a:xfrm>
          <a:solidFill>
            <a:srgbClr val="0E243E"/>
          </a:solidFill>
          <a:ln>
            <a:noFill/>
          </a:ln>
          <a:effectLst>
            <a:outerShdw blurRad="254000" dist="127000" dir="2700000" algn="tl" rotWithShape="0">
              <a:prstClr val="black">
                <a:alpha val="60000"/>
              </a:prstClr>
            </a:outerShdw>
          </a:effectLst>
        </p:spPr>
        <p:txBody>
          <a:bodyPr vert="horz" lIns="75713" tIns="37827" rIns="75713" bIns="37827" rtlCol="0" anchor="ctr">
            <a:normAutofit/>
          </a:bodyPr>
          <a:lstStyle>
            <a:lvl1pPr marL="0" indent="0" algn="ctr" defTabSz="567884" rtl="0" eaLnBrk="1" latinLnBrk="0" hangingPunct="1">
              <a:lnSpc>
                <a:spcPct val="95000"/>
              </a:lnSpc>
              <a:spcBef>
                <a:spcPts val="90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200" kern="1200" baseline="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video</a:t>
            </a:r>
          </a:p>
        </p:txBody>
      </p:sp>
      <p:grpSp>
        <p:nvGrpSpPr>
          <p:cNvPr id="19" name="Group 38"/>
          <p:cNvGrpSpPr>
            <a:grpSpLocks noChangeAspect="1"/>
          </p:cNvGrpSpPr>
          <p:nvPr userDrawn="1"/>
        </p:nvGrpSpPr>
        <p:grpSpPr>
          <a:xfrm>
            <a:off x="341319" y="4593431"/>
            <a:ext cx="594557" cy="314325"/>
            <a:chOff x="609600" y="528537"/>
            <a:chExt cx="1444734" cy="763789"/>
          </a:xfrm>
          <a:solidFill>
            <a:schemeClr val="bg1"/>
          </a:solidFill>
        </p:grpSpPr>
        <p:sp>
          <p:nvSpPr>
            <p:cNvPr id="21" name="Rectangle 20"/>
            <p:cNvSpPr>
              <a:spLocks noChangeArrowheads="1"/>
            </p:cNvSpPr>
            <p:nvPr/>
          </p:nvSpPr>
          <p:spPr bwMode="black">
            <a:xfrm>
              <a:off x="1016578" y="1035681"/>
              <a:ext cx="65914" cy="24973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black">
            <a:xfrm>
              <a:off x="1400563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black">
            <a:xfrm>
              <a:off x="740661" y="1028765"/>
              <a:ext cx="190843" cy="263561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39" name="Freeform 38"/>
            <p:cNvSpPr>
              <a:spLocks noEditPoints="1"/>
            </p:cNvSpPr>
            <p:nvPr/>
          </p:nvSpPr>
          <p:spPr bwMode="black">
            <a:xfrm>
              <a:off x="1660385" y="1028765"/>
              <a:ext cx="262122" cy="263561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black">
            <a:xfrm>
              <a:off x="1167566" y="1028765"/>
              <a:ext cx="170916" cy="263561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black">
            <a:xfrm>
              <a:off x="609600" y="732931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black">
            <a:xfrm>
              <a:off x="783581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black">
            <a:xfrm>
              <a:off x="954497" y="528537"/>
              <a:ext cx="62081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black">
            <a:xfrm>
              <a:off x="1128478" y="646870"/>
              <a:ext cx="62081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298627" y="732931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1472608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black">
            <a:xfrm>
              <a:off x="1646590" y="528537"/>
              <a:ext cx="62848" cy="394958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817505" y="646870"/>
              <a:ext cx="62848" cy="214384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1991486" y="732931"/>
              <a:ext cx="62848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811223"/>
              <a:endParaRPr lang="en-US" sz="1725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046224"/>
      </p:ext>
    </p:extLst>
  </p:cSld>
  <p:clrMapOvr>
    <a:masterClrMapping/>
  </p:clrMapOvr>
  <p:transition>
    <p:wipe dir="r"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_gradi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 userDrawn="1"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" name="Rectangle 5"/>
          <p:cNvSpPr>
            <a:spLocks noChangeArrowheads="1"/>
          </p:cNvSpPr>
          <p:nvPr userDrawn="1"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163698"/>
      </p:ext>
    </p:extLst>
  </p:cSld>
  <p:clrMapOvr>
    <a:masterClrMapping/>
  </p:clrMapOvr>
  <p:transition>
    <p:wipe dir="r"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919466"/>
      </p:ext>
    </p:extLst>
  </p:cSld>
  <p:clrMapOvr>
    <a:masterClrMapping/>
  </p:clrMapOvr>
  <p:transition>
    <p:wipe dir="r"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mage fill v2.jp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18" name="Rectangle 17"/>
          <p:cNvSpPr>
            <a:spLocks noChangeArrowheads="1"/>
          </p:cNvSpPr>
          <p:nvPr userDrawn="1"/>
        </p:nvSpPr>
        <p:spPr bwMode="black">
          <a:xfrm>
            <a:off x="4222611" y="4335102"/>
            <a:ext cx="72885" cy="27614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Freeform 18"/>
          <p:cNvSpPr>
            <a:spLocks/>
          </p:cNvSpPr>
          <p:nvPr userDrawn="1"/>
        </p:nvSpPr>
        <p:spPr bwMode="black">
          <a:xfrm>
            <a:off x="4647204" y="4328229"/>
            <a:ext cx="211026" cy="291436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0" name="Freeform 19"/>
          <p:cNvSpPr>
            <a:spLocks/>
          </p:cNvSpPr>
          <p:nvPr userDrawn="1"/>
        </p:nvSpPr>
        <p:spPr bwMode="black">
          <a:xfrm>
            <a:off x="3917510" y="4328229"/>
            <a:ext cx="211026" cy="291436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1" name="Freeform 20"/>
          <p:cNvSpPr>
            <a:spLocks noEditPoints="1"/>
          </p:cNvSpPr>
          <p:nvPr userDrawn="1"/>
        </p:nvSpPr>
        <p:spPr bwMode="black">
          <a:xfrm>
            <a:off x="4934505" y="4328229"/>
            <a:ext cx="289844" cy="291436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2" name="Freeform 21"/>
          <p:cNvSpPr>
            <a:spLocks/>
          </p:cNvSpPr>
          <p:nvPr userDrawn="1"/>
        </p:nvSpPr>
        <p:spPr bwMode="black">
          <a:xfrm>
            <a:off x="4389563" y="4328229"/>
            <a:ext cx="188992" cy="291436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3" name="Freeform 22"/>
          <p:cNvSpPr>
            <a:spLocks/>
          </p:cNvSpPr>
          <p:nvPr userDrawn="1"/>
        </p:nvSpPr>
        <p:spPr bwMode="black">
          <a:xfrm>
            <a:off x="3772627" y="3943715"/>
            <a:ext cx="68647" cy="14189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4" name="Freeform 23"/>
          <p:cNvSpPr>
            <a:spLocks/>
          </p:cNvSpPr>
          <p:nvPr userDrawn="1"/>
        </p:nvSpPr>
        <p:spPr bwMode="black">
          <a:xfrm>
            <a:off x="3965008" y="3848552"/>
            <a:ext cx="68647" cy="23705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5" name="Freeform 24"/>
          <p:cNvSpPr>
            <a:spLocks/>
          </p:cNvSpPr>
          <p:nvPr userDrawn="1"/>
        </p:nvSpPr>
        <p:spPr bwMode="black">
          <a:xfrm>
            <a:off x="4154002" y="3717703"/>
            <a:ext cx="68647" cy="43673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6" name="Freeform 25"/>
          <p:cNvSpPr>
            <a:spLocks/>
          </p:cNvSpPr>
          <p:nvPr userDrawn="1"/>
        </p:nvSpPr>
        <p:spPr bwMode="black">
          <a:xfrm>
            <a:off x="4346383" y="3848553"/>
            <a:ext cx="68647" cy="237058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7" name="Freeform 26"/>
          <p:cNvSpPr>
            <a:spLocks/>
          </p:cNvSpPr>
          <p:nvPr userDrawn="1"/>
        </p:nvSpPr>
        <p:spPr bwMode="black">
          <a:xfrm>
            <a:off x="4534491" y="3943715"/>
            <a:ext cx="72885" cy="14189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8" name="Freeform 27"/>
          <p:cNvSpPr>
            <a:spLocks/>
          </p:cNvSpPr>
          <p:nvPr userDrawn="1"/>
        </p:nvSpPr>
        <p:spPr bwMode="black">
          <a:xfrm>
            <a:off x="4726908" y="3848551"/>
            <a:ext cx="69494" cy="23705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29" name="Freeform 28"/>
          <p:cNvSpPr>
            <a:spLocks/>
          </p:cNvSpPr>
          <p:nvPr userDrawn="1"/>
        </p:nvSpPr>
        <p:spPr bwMode="black">
          <a:xfrm>
            <a:off x="4919290" y="3717703"/>
            <a:ext cx="69494" cy="436729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0" name="Freeform 29"/>
          <p:cNvSpPr>
            <a:spLocks/>
          </p:cNvSpPr>
          <p:nvPr userDrawn="1"/>
        </p:nvSpPr>
        <p:spPr bwMode="black">
          <a:xfrm>
            <a:off x="5108280" y="3848551"/>
            <a:ext cx="69494" cy="23705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1" name="Freeform 30"/>
          <p:cNvSpPr>
            <a:spLocks/>
          </p:cNvSpPr>
          <p:nvPr userDrawn="1"/>
        </p:nvSpPr>
        <p:spPr bwMode="black">
          <a:xfrm>
            <a:off x="5300663" y="3943715"/>
            <a:ext cx="69494" cy="14189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5869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3" dur="7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5" dur="7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ig Statem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154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73" name="Freeform 72"/>
          <p:cNvSpPr>
            <a:spLocks noChangeAspect="1"/>
          </p:cNvSpPr>
          <p:nvPr userDrawn="1"/>
        </p:nvSpPr>
        <p:spPr bwMode="black">
          <a:xfrm>
            <a:off x="7729032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044" y="2143127"/>
            <a:ext cx="2303828" cy="601283"/>
          </a:xfrm>
          <a:prstGeom prst="rect">
            <a:avLst/>
          </a:prstGeom>
          <a:noFill/>
        </p:spPr>
        <p:txBody>
          <a:bodyPr wrap="none" lIns="81117" tIns="40559" rIns="81117" bIns="40559" rtlCol="0">
            <a:spAutoFit/>
          </a:bodyPr>
          <a:lstStyle/>
          <a:p>
            <a:pPr defTabSz="811223"/>
            <a:r>
              <a:rPr lang="en-US" sz="3375" dirty="0">
                <a:solidFill>
                  <a:srgbClr val="FFFFFF"/>
                </a:solidFill>
              </a:rPr>
              <a:t>Thank you.</a:t>
            </a:r>
          </a:p>
        </p:txBody>
      </p:sp>
      <p:sp>
        <p:nvSpPr>
          <p:cNvPr id="33" name="Freeform 32"/>
          <p:cNvSpPr>
            <a:spLocks noChangeAspect="1" noEditPoints="1"/>
          </p:cNvSpPr>
          <p:nvPr userDrawn="1"/>
        </p:nvSpPr>
        <p:spPr bwMode="black">
          <a:xfrm>
            <a:off x="7453814" y="2585087"/>
            <a:ext cx="460386" cy="462915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4" name="Rectangle 33"/>
          <p:cNvSpPr>
            <a:spLocks noChangeAspect="1" noChangeArrowheads="1"/>
          </p:cNvSpPr>
          <p:nvPr userDrawn="1"/>
        </p:nvSpPr>
        <p:spPr bwMode="black">
          <a:xfrm>
            <a:off x="6326091" y="2594606"/>
            <a:ext cx="116148" cy="44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3" name="Freeform 62"/>
          <p:cNvSpPr>
            <a:spLocks noChangeAspect="1"/>
          </p:cNvSpPr>
          <p:nvPr userDrawn="1"/>
        </p:nvSpPr>
        <p:spPr bwMode="black">
          <a:xfrm>
            <a:off x="6998699" y="2585087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4" name="Freeform 63"/>
          <p:cNvSpPr>
            <a:spLocks noChangeAspect="1"/>
          </p:cNvSpPr>
          <p:nvPr userDrawn="1"/>
        </p:nvSpPr>
        <p:spPr bwMode="black">
          <a:xfrm>
            <a:off x="5842783" y="2585087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5" name="Freeform 64"/>
          <p:cNvSpPr>
            <a:spLocks noChangeAspect="1"/>
          </p:cNvSpPr>
          <p:nvPr userDrawn="1"/>
        </p:nvSpPr>
        <p:spPr bwMode="black">
          <a:xfrm>
            <a:off x="6590566" y="2585087"/>
            <a:ext cx="300194" cy="462915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6" name="Freeform 65"/>
          <p:cNvSpPr>
            <a:spLocks noChangeAspect="1"/>
          </p:cNvSpPr>
          <p:nvPr userDrawn="1"/>
        </p:nvSpPr>
        <p:spPr bwMode="black">
          <a:xfrm>
            <a:off x="5613209" y="1977278"/>
            <a:ext cx="107829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7" name="Freeform 66"/>
          <p:cNvSpPr>
            <a:spLocks noChangeAspect="1"/>
          </p:cNvSpPr>
          <p:nvPr userDrawn="1"/>
        </p:nvSpPr>
        <p:spPr bwMode="black">
          <a:xfrm>
            <a:off x="5917960" y="1826529"/>
            <a:ext cx="109227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8" name="Freeform 67"/>
          <p:cNvSpPr>
            <a:spLocks noChangeAspect="1"/>
          </p:cNvSpPr>
          <p:nvPr userDrawn="1"/>
        </p:nvSpPr>
        <p:spPr bwMode="black">
          <a:xfrm>
            <a:off x="6217349" y="1619252"/>
            <a:ext cx="108695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9" name="Freeform 68"/>
          <p:cNvSpPr>
            <a:spLocks noChangeAspect="1"/>
          </p:cNvSpPr>
          <p:nvPr userDrawn="1"/>
        </p:nvSpPr>
        <p:spPr bwMode="black">
          <a:xfrm>
            <a:off x="6522099" y="1826530"/>
            <a:ext cx="10922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0" name="Freeform 69"/>
          <p:cNvSpPr>
            <a:spLocks noChangeAspect="1"/>
          </p:cNvSpPr>
          <p:nvPr userDrawn="1"/>
        </p:nvSpPr>
        <p:spPr bwMode="black">
          <a:xfrm>
            <a:off x="6820179" y="1977278"/>
            <a:ext cx="114487" cy="22288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1" name="Freeform 70"/>
          <p:cNvSpPr>
            <a:spLocks noChangeAspect="1"/>
          </p:cNvSpPr>
          <p:nvPr userDrawn="1"/>
        </p:nvSpPr>
        <p:spPr bwMode="black">
          <a:xfrm>
            <a:off x="7124896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2" name="Freeform 71"/>
          <p:cNvSpPr>
            <a:spLocks noChangeAspect="1"/>
          </p:cNvSpPr>
          <p:nvPr userDrawn="1"/>
        </p:nvSpPr>
        <p:spPr bwMode="black">
          <a:xfrm>
            <a:off x="7429651" y="1619252"/>
            <a:ext cx="110037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4" name="Freeform 73"/>
          <p:cNvSpPr>
            <a:spLocks noChangeAspect="1"/>
          </p:cNvSpPr>
          <p:nvPr userDrawn="1"/>
        </p:nvSpPr>
        <p:spPr bwMode="black">
          <a:xfrm>
            <a:off x="8033790" y="1977278"/>
            <a:ext cx="109161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794" tIns="28373" rIns="56794" bIns="28373"/>
          <a:lstStyle/>
          <a:p>
            <a:pPr defTabSz="811223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451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9" grpId="0"/>
      <p:bldP spid="33" grpId="0" animBg="1"/>
      <p:bldP spid="34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atement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705552"/>
            <a:ext cx="8301718" cy="2436518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90000"/>
              </a:lnSpc>
              <a:defRPr sz="6000" b="0" i="0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Statement Goes Here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8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te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53765" y="1439059"/>
            <a:ext cx="4117446" cy="2265389"/>
          </a:xfrm>
        </p:spPr>
        <p:txBody>
          <a:bodyPr vert="horz" lIns="82280" tIns="45713" rIns="82280" bIns="45713" rtlCol="0" anchor="ctr" anchorCtr="0">
            <a:noAutofit/>
          </a:bodyPr>
          <a:lstStyle>
            <a:lvl1pPr marL="0" indent="0" algn="l" defTabSz="91424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tx2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Telling Shared Experiences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922520" y="654518"/>
            <a:ext cx="3895344" cy="3840480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FontTx/>
              <a:buNone/>
              <a:defRPr sz="2100" baseline="0">
                <a:solidFill>
                  <a:schemeClr val="tx2"/>
                </a:solidFill>
                <a:latin typeface="+mn-lt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Tell your story here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00575" y="609606"/>
            <a:ext cx="0" cy="3985259"/>
          </a:xfrm>
          <a:prstGeom prst="line">
            <a:avLst/>
          </a:prstGeom>
          <a:ln w="38100" cap="flat" cmpd="sng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87956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tx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0446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latin typeface="+mn-lt"/>
                <a:cs typeface="CiscoSansTT ExtraLight" panose="020B0303020201020303" pitchFamily="34" charset="0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9868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tx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tx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rgbClr val="7F7F7F"/>
          </a:solidFill>
        </p:grpSpPr>
        <p:sp>
          <p:nvSpPr>
            <p:cNvPr id="74" name="Rectangle 73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5" name="Freeform 7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7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5" name="Freeform 8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6" name="Freeform 8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7" name="Freeform 8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38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58" y="302422"/>
            <a:ext cx="8631329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Table Title Goes Here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 algn="ctr">
              <a:buNone/>
              <a:defRPr sz="2700" baseline="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</p:spTree>
    <p:extLst>
      <p:ext uri="{BB962C8B-B14F-4D97-AF65-F5344CB8AC3E}">
        <p14:creationId xmlns:p14="http://schemas.microsoft.com/office/powerpoint/2010/main" val="32784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Tab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62" y="302422"/>
            <a:ext cx="8615217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Table Title Goes Here</a:t>
            </a:r>
          </a:p>
        </p:txBody>
      </p:sp>
      <p:sp>
        <p:nvSpPr>
          <p:cNvPr id="12" name="Table Placeholder 11"/>
          <p:cNvSpPr>
            <a:spLocks noGrp="1"/>
          </p:cNvSpPr>
          <p:nvPr>
            <p:ph type="tbl" sz="quarter" idx="12" hasCustomPrompt="1"/>
          </p:nvPr>
        </p:nvSpPr>
        <p:spPr>
          <a:xfrm>
            <a:off x="369893" y="1187453"/>
            <a:ext cx="8450261" cy="3043238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0" indent="0" algn="ctr">
              <a:buNone/>
              <a:defRPr sz="27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icon to add Table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9467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marL="0" indent="0" algn="l" defTabSz="804694">
              <a:lnSpc>
                <a:spcPct val="100000"/>
              </a:lnSpc>
              <a:spcBef>
                <a:spcPct val="50000"/>
              </a:spcBef>
              <a:buNone/>
              <a:defRPr lang="en-US" sz="2100" b="0" i="0" kern="1200" dirty="0" smtClean="0">
                <a:solidFill>
                  <a:srgbClr val="FFFFFF"/>
                </a:solidFill>
                <a:latin typeface="+mj-lt"/>
                <a:ea typeface="+mn-ea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6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chemeClr val="tx1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59561" y="302422"/>
            <a:ext cx="8632053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Chart Title Goes Here</a:t>
            </a:r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7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h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369888" y="1187453"/>
            <a:ext cx="8450262" cy="3043238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rgbClr val="FFFFFF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2"/>
            <a:ext cx="8615940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Chart Title Goes Here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45729" y="4365144"/>
            <a:ext cx="7461250" cy="207749"/>
          </a:xfrm>
          <a:prstGeom prst="rect">
            <a:avLst/>
          </a:prstGeom>
        </p:spPr>
        <p:txBody>
          <a:bodyPr wrap="square" lIns="121883" tIns="60941" rIns="121883" bIns="60941" anchor="b" anchorCtr="0">
            <a:noAutofit/>
          </a:bodyPr>
          <a:lstStyle>
            <a:lvl1pPr algn="l" defTabSz="804694">
              <a:lnSpc>
                <a:spcPct val="100000"/>
              </a:lnSpc>
              <a:spcBef>
                <a:spcPct val="50000"/>
              </a:spcBef>
              <a:buNone/>
              <a:defRPr sz="2100" b="0" i="0">
                <a:solidFill>
                  <a:srgbClr val="FFFFFF"/>
                </a:solidFill>
                <a:latin typeface="+mj-lt"/>
                <a:cs typeface="CiscoSans ExtraLight"/>
              </a:defRPr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r>
              <a:rPr lang="en-US" dirty="0"/>
              <a:t>Source information is set at 16 points.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3195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9557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9" y="1169322"/>
            <a:ext cx="4016375" cy="3219450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Chart Here</a:t>
            </a:r>
          </a:p>
        </p:txBody>
      </p:sp>
    </p:spTree>
    <p:extLst>
      <p:ext uri="{BB962C8B-B14F-4D97-AF65-F5344CB8AC3E}">
        <p14:creationId xmlns:p14="http://schemas.microsoft.com/office/powerpoint/2010/main" val="246445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_Chart and text_Gradient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22" name="Chart Placeholder 2"/>
          <p:cNvSpPr>
            <a:spLocks noGrp="1"/>
          </p:cNvSpPr>
          <p:nvPr>
            <p:ph type="chart" sz="quarter" idx="12" hasCustomPrompt="1"/>
          </p:nvPr>
        </p:nvSpPr>
        <p:spPr>
          <a:xfrm>
            <a:off x="4786109" y="1169322"/>
            <a:ext cx="4016375" cy="3219450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Chart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22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0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  <p:bldP spid="1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title_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58465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17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11229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ottom title_photo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87317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700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/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258679" y="302422"/>
            <a:ext cx="8659976" cy="728782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tx2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764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ottom title_photo and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4778526" y="1169322"/>
            <a:ext cx="4015167" cy="3221261"/>
          </a:xfrm>
          <a:prstGeom prst="rect">
            <a:avLst/>
          </a:prstGeom>
        </p:spPr>
        <p:txBody>
          <a:bodyPr vert="horz" lIns="121883" tIns="60941" rIns="121883" bIns="60941">
            <a:noAutofit/>
          </a:bodyPr>
          <a:lstStyle>
            <a:lvl1pPr marL="0" indent="0" algn="ctr">
              <a:buNone/>
              <a:defRPr sz="2700" b="0" i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55355" y="1169322"/>
            <a:ext cx="4265612" cy="3220908"/>
          </a:xfrm>
          <a:prstGeom prst="rect">
            <a:avLst/>
          </a:prstGeom>
        </p:spPr>
        <p:txBody>
          <a:bodyPr lIns="121883" tIns="60941" rIns="121883" bIns="60941" anchor="ctr" anchorCtr="0">
            <a:noAutofit/>
          </a:bodyPr>
          <a:lstStyle>
            <a:lvl1pPr marL="0" indent="0">
              <a:buNone/>
              <a:defRPr sz="3200" b="0" i="0" baseline="0"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GB" dirty="0"/>
              <a:t>Simple text goes here and can wrap to accommodate more lines of information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ctrTitle" hasCustomPrompt="1"/>
          </p:nvPr>
        </p:nvSpPr>
        <p:spPr>
          <a:xfrm>
            <a:off x="261938" y="304801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Slide Title Goes Here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8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ultiple phot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3668713" y="233363"/>
            <a:ext cx="32681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49" name="Picture Placeholder 25"/>
          <p:cNvSpPr>
            <a:spLocks noGrp="1"/>
          </p:cNvSpPr>
          <p:nvPr>
            <p:ph type="pic" sz="quarter" idx="11" hasCustomPrompt="1"/>
          </p:nvPr>
        </p:nvSpPr>
        <p:spPr>
          <a:xfrm>
            <a:off x="3668996" y="233363"/>
            <a:ext cx="326786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baseline="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34963" y="233363"/>
            <a:ext cx="3287736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320829" y="233363"/>
            <a:ext cx="3302001" cy="199548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1" name="Picture Placeholder 25"/>
          <p:cNvSpPr>
            <a:spLocks noGrp="1"/>
          </p:cNvSpPr>
          <p:nvPr>
            <p:ph type="pic" sz="quarter" idx="12" hasCustomPrompt="1"/>
          </p:nvPr>
        </p:nvSpPr>
        <p:spPr>
          <a:xfrm>
            <a:off x="6979833" y="233363"/>
            <a:ext cx="1838730" cy="981076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34970" y="2271719"/>
            <a:ext cx="2523161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3" name="Picture Placeholder 25"/>
          <p:cNvSpPr>
            <a:spLocks noGrp="1"/>
          </p:cNvSpPr>
          <p:nvPr>
            <p:ph type="pic" sz="quarter" idx="13" hasCustomPrompt="1"/>
          </p:nvPr>
        </p:nvSpPr>
        <p:spPr>
          <a:xfrm>
            <a:off x="320824" y="2271719"/>
            <a:ext cx="2537420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911476" y="2271719"/>
            <a:ext cx="4025374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5" name="Picture Placeholder 25"/>
          <p:cNvSpPr>
            <a:spLocks noGrp="1"/>
          </p:cNvSpPr>
          <p:nvPr>
            <p:ph type="pic" sz="quarter" idx="14" hasCustomPrompt="1"/>
          </p:nvPr>
        </p:nvSpPr>
        <p:spPr>
          <a:xfrm>
            <a:off x="2908334" y="2271719"/>
            <a:ext cx="4028516" cy="2594201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979833" y="1262750"/>
            <a:ext cx="1838730" cy="258161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7" name="Picture Placeholder 25"/>
          <p:cNvSpPr>
            <a:spLocks noGrp="1"/>
          </p:cNvSpPr>
          <p:nvPr>
            <p:ph type="pic" sz="quarter" idx="15" hasCustomPrompt="1"/>
          </p:nvPr>
        </p:nvSpPr>
        <p:spPr>
          <a:xfrm>
            <a:off x="6979833" y="1257302"/>
            <a:ext cx="1838730" cy="2587058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979833" y="3887224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/>
            <a:endParaRPr lang="en-US">
              <a:latin typeface="CiscoSans"/>
              <a:cs typeface="CiscoSans"/>
            </a:endParaRPr>
          </a:p>
        </p:txBody>
      </p:sp>
      <p:sp>
        <p:nvSpPr>
          <p:cNvPr id="59" name="Picture Placeholder 25"/>
          <p:cNvSpPr>
            <a:spLocks noGrp="1"/>
          </p:cNvSpPr>
          <p:nvPr>
            <p:ph type="pic" sz="quarter" idx="16" hasCustomPrompt="1"/>
          </p:nvPr>
        </p:nvSpPr>
        <p:spPr>
          <a:xfrm>
            <a:off x="6979833" y="3887224"/>
            <a:ext cx="1838730" cy="97869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0" tIns="45711" rIns="91420" bIns="45711" rtlCol="0" anchor="ctr" anchorCtr="0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b="0" i="0" kern="1200" dirty="0">
                <a:solidFill>
                  <a:schemeClr val="tx2"/>
                </a:solidFill>
                <a:latin typeface="+mn-lt"/>
                <a:ea typeface="+mn-ea"/>
                <a:cs typeface="Broadway" panose="04040905080B02020502" pitchFamily="82" charset="0"/>
              </a:defRPr>
            </a:lvl1pPr>
          </a:lstStyle>
          <a:p>
            <a:r>
              <a:rPr lang="en-US" dirty="0"/>
              <a:t>Insert photo here</a:t>
            </a:r>
          </a:p>
        </p:txBody>
      </p:sp>
      <p:sp>
        <p:nvSpPr>
          <p:cNvPr id="20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67066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gradi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21394" y="2108877"/>
            <a:ext cx="8301718" cy="644730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2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2425" y="3621018"/>
            <a:ext cx="8112126" cy="288131"/>
          </a:xfrm>
          <a:prstGeom prst="rect">
            <a:avLst/>
          </a:prstGeom>
        </p:spPr>
        <p:txBody>
          <a:bodyPr lIns="121883" tIns="60941" rIns="121883" bIns="60941" anchor="b" anchorCtr="0">
            <a:no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+mn-lt"/>
                <a:cs typeface="CiscoSans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</a:t>
            </a:r>
          </a:p>
        </p:txBody>
      </p:sp>
      <p:sp>
        <p:nvSpPr>
          <p:cNvPr id="25" name="Text Placeholder 38"/>
          <p:cNvSpPr>
            <a:spLocks noGrp="1"/>
          </p:cNvSpPr>
          <p:nvPr>
            <p:ph type="body" sz="quarter" idx="10" hasCustomPrompt="1"/>
          </p:nvPr>
        </p:nvSpPr>
        <p:spPr>
          <a:xfrm>
            <a:off x="251847" y="3873682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26" name="Text Placeholder 40"/>
          <p:cNvSpPr>
            <a:spLocks noGrp="1"/>
          </p:cNvSpPr>
          <p:nvPr>
            <p:ph type="body" sz="quarter" idx="11" hasCustomPrompt="1"/>
          </p:nvPr>
        </p:nvSpPr>
        <p:spPr>
          <a:xfrm>
            <a:off x="251847" y="4453673"/>
            <a:ext cx="8112650" cy="28813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 algn="l">
              <a:buFontTx/>
              <a:buNone/>
              <a:defRPr lang="en-US" sz="1600" b="0" i="0" kern="1200" dirty="0" smtClean="0">
                <a:solidFill>
                  <a:schemeClr val="bg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52572" y="2622503"/>
            <a:ext cx="8302625" cy="299001"/>
          </a:xfrm>
          <a:prstGeom prst="rect">
            <a:avLst/>
          </a:prstGeom>
        </p:spPr>
        <p:txBody>
          <a:bodyPr lIns="121883" tIns="60941" rIns="121883" bIns="60941"/>
          <a:lstStyle>
            <a:lvl1pPr marL="0" indent="0">
              <a:buFont typeface="Arial" panose="020B0604020202020204" pitchFamily="34" charset="0"/>
              <a:buNone/>
              <a:defRPr sz="2400" baseline="0">
                <a:solidFill>
                  <a:schemeClr val="bg1"/>
                </a:solidFill>
                <a:latin typeface="+mj-lt"/>
              </a:defRPr>
            </a:lvl1pPr>
            <a:lvl2pPr marL="406336" indent="0">
              <a:buNone/>
              <a:defRPr/>
            </a:lvl2pPr>
            <a:lvl3pPr marL="569816" indent="0">
              <a:buNone/>
              <a:defRPr/>
            </a:lvl3pPr>
            <a:lvl4pPr marL="688861" indent="0">
              <a:buNone/>
              <a:defRPr/>
            </a:lvl4pPr>
            <a:lvl5pPr marL="801554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grpSp>
        <p:nvGrpSpPr>
          <p:cNvPr id="28" name="Group 67"/>
          <p:cNvGrpSpPr/>
          <p:nvPr/>
        </p:nvGrpSpPr>
        <p:grpSpPr>
          <a:xfrm>
            <a:off x="285167" y="307877"/>
            <a:ext cx="862739" cy="459830"/>
            <a:chOff x="609606" y="528528"/>
            <a:chExt cx="1444732" cy="763787"/>
          </a:xfrm>
          <a:solidFill>
            <a:schemeClr val="bg1"/>
          </a:solidFill>
        </p:grpSpPr>
        <p:sp>
          <p:nvSpPr>
            <p:cNvPr id="32" name="Rectangle 31"/>
            <p:cNvSpPr>
              <a:spLocks noChangeArrowheads="1"/>
            </p:cNvSpPr>
            <p:nvPr/>
          </p:nvSpPr>
          <p:spPr bwMode="black">
            <a:xfrm>
              <a:off x="1016583" y="1035671"/>
              <a:ext cx="65914" cy="249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black">
            <a:xfrm>
              <a:off x="1400565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black">
            <a:xfrm>
              <a:off x="740666" y="1028755"/>
              <a:ext cx="190842" cy="26356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black">
            <a:xfrm>
              <a:off x="1660386" y="1028755"/>
              <a:ext cx="262121" cy="26356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black">
            <a:xfrm>
              <a:off x="1167569" y="1028755"/>
              <a:ext cx="170915" cy="26356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black">
            <a:xfrm>
              <a:off x="609606" y="732922"/>
              <a:ext cx="62081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black">
            <a:xfrm>
              <a:off x="783587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black">
            <a:xfrm>
              <a:off x="954502" y="528528"/>
              <a:ext cx="62080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black">
            <a:xfrm>
              <a:off x="1128481" y="646860"/>
              <a:ext cx="62081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black">
            <a:xfrm>
              <a:off x="1298630" y="732922"/>
              <a:ext cx="65914" cy="128323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Freeform 53"/>
            <p:cNvSpPr>
              <a:spLocks/>
            </p:cNvSpPr>
            <p:nvPr/>
          </p:nvSpPr>
          <p:spPr bwMode="black">
            <a:xfrm>
              <a:off x="1472609" y="646860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Freeform 54"/>
            <p:cNvSpPr>
              <a:spLocks/>
            </p:cNvSpPr>
            <p:nvPr/>
          </p:nvSpPr>
          <p:spPr bwMode="black">
            <a:xfrm>
              <a:off x="1646588" y="528528"/>
              <a:ext cx="62847" cy="39495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black">
            <a:xfrm>
              <a:off x="1817502" y="646864"/>
              <a:ext cx="62847" cy="214383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black">
            <a:xfrm>
              <a:off x="1991491" y="732927"/>
              <a:ext cx="62847" cy="128323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ingle photo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891875" y="596646"/>
            <a:ext cx="5349240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91875" y="3595766"/>
            <a:ext cx="5347552" cy="747279"/>
          </a:xfrm>
          <a:prstGeom prst="rect">
            <a:avLst/>
          </a:prstGeom>
          <a:noFill/>
          <a:ln>
            <a:noFill/>
          </a:ln>
          <a:effectLst>
            <a:outerShdw blurRad="1143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1900238" y="596646"/>
            <a:ext cx="5329238" cy="3003804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121883" tIns="60941" rIns="121883" bIns="6094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065871" y="3655079"/>
            <a:ext cx="5074070" cy="628650"/>
          </a:xfrm>
        </p:spPr>
        <p:txBody>
          <a:bodyPr anchor="ctr"/>
          <a:lstStyle>
            <a:lvl1pPr>
              <a:defRPr sz="27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53145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photo_top le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338329" y="233172"/>
            <a:ext cx="3273552" cy="1844802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vert="horz" lIns="91424" tIns="45713" rIns="91424" bIns="45713" rtlCol="0" anchor="ctr" anchorCtr="0">
            <a:normAutofit/>
          </a:bodyPr>
          <a:lstStyle>
            <a:lvl1pPr marL="0" indent="0" algn="ctr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238092" y="2571750"/>
            <a:ext cx="7009298" cy="1066446"/>
          </a:xfrm>
        </p:spPr>
        <p:txBody>
          <a:bodyPr anchor="t">
            <a:noAutofit/>
          </a:bodyPr>
          <a:lstStyle>
            <a:lvl1pPr marL="0" marR="0" indent="0" algn="l" defTabSz="914247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Large photo </a:t>
            </a:r>
            <a:br>
              <a:rPr lang="en-US" dirty="0"/>
            </a:br>
            <a:r>
              <a:rPr lang="en-US" dirty="0"/>
              <a:t>caption here.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7" y="4865116"/>
            <a:ext cx="3420515" cy="2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8" tIns="41053" rIns="82108" bIns="41053" anchor="b" anchorCtr="0">
            <a:spAutoFit/>
          </a:bodyPr>
          <a:lstStyle/>
          <a:p>
            <a:pPr algn="l" defTabSz="814251">
              <a:lnSpc>
                <a:spcPct val="100000"/>
              </a:lnSpc>
            </a:pPr>
            <a:r>
              <a:rPr lang="en-US" sz="800" dirty="0">
                <a:solidFill>
                  <a:schemeClr val="bg2"/>
                </a:solidFill>
                <a:latin typeface="+mj-lt"/>
              </a:rPr>
              <a:t>© 2013</a:t>
            </a:r>
            <a:r>
              <a:rPr lang="en-US" sz="800" baseline="0" dirty="0">
                <a:solidFill>
                  <a:schemeClr val="bg2"/>
                </a:solidFill>
                <a:latin typeface="+mj-lt"/>
              </a:rPr>
              <a:t>  </a:t>
            </a:r>
            <a:r>
              <a:rPr lang="en-US" sz="800" dirty="0">
                <a:solidFill>
                  <a:schemeClr val="bg2"/>
                </a:solidFill>
                <a:latin typeface="+mj-lt"/>
              </a:rPr>
              <a:t>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2760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ortrait photo_right s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3" rIns="91424" bIns="45713"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0"/>
          </p:nvPr>
        </p:nvSpPr>
        <p:spPr>
          <a:xfrm>
            <a:off x="4992624" y="644652"/>
            <a:ext cx="3630168" cy="37719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solidFill>
              <a:schemeClr val="bg2"/>
            </a:solidFill>
          </a:ln>
          <a:effectLst/>
        </p:spPr>
        <p:txBody>
          <a:bodyPr lIns="121883" tIns="60941" rIns="121883" bIns="60941" anchor="ctr" anchorCtr="0"/>
          <a:lstStyle>
            <a:lvl1pPr algn="ctr">
              <a:buFontTx/>
              <a:buNone/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4870" y="546734"/>
            <a:ext cx="4349918" cy="813985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3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65671" y="4865116"/>
            <a:ext cx="3420515" cy="2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8" tIns="41053" rIns="82108" bIns="41053" anchor="b" anchorCtr="0">
            <a:spAutoFit/>
          </a:bodyPr>
          <a:lstStyle/>
          <a:p>
            <a:pPr algn="l" defTabSz="814251">
              <a:lnSpc>
                <a:spcPct val="100000"/>
              </a:lnSpc>
            </a:pPr>
            <a:r>
              <a:rPr lang="en-US" sz="800" dirty="0">
                <a:solidFill>
                  <a:schemeClr val="bg2"/>
                </a:solidFill>
                <a:latin typeface="+mn-lt"/>
              </a:rPr>
              <a:t>© 2013</a:t>
            </a:r>
            <a:r>
              <a:rPr lang="en-US" sz="800" baseline="0" dirty="0">
                <a:solidFill>
                  <a:schemeClr val="bg2"/>
                </a:solidFill>
                <a:latin typeface="+mn-lt"/>
              </a:rPr>
              <a:t>  </a:t>
            </a:r>
            <a:r>
              <a:rPr lang="en-US" sz="800" dirty="0">
                <a:solidFill>
                  <a:schemeClr val="bg2"/>
                </a:solidFill>
                <a:latin typeface="+mn-lt"/>
              </a:rPr>
              <a:t>Cisco and/or its affiliates. All rights reserved.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ltGray">
          <a:xfrm>
            <a:off x="8593721" y="4860737"/>
            <a:ext cx="287648" cy="2060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8" tIns="41053" rIns="82108" bIns="41053" anchor="b">
            <a:spAutoFit/>
          </a:bodyPr>
          <a:lstStyle/>
          <a:p>
            <a:pPr algn="r" defTabSz="814251">
              <a:lnSpc>
                <a:spcPct val="100000"/>
              </a:lnSpc>
            </a:pPr>
            <a:fld id="{DFCF27A5-1A5B-48D3-A060-2758FFBB1ADD}" type="slidenum">
              <a:rPr lang="en-US" sz="800">
                <a:solidFill>
                  <a:schemeClr val="bg2"/>
                </a:solidFill>
                <a:latin typeface="+mn-lt"/>
              </a:rPr>
              <a:pPr algn="r" defTabSz="814251">
                <a:lnSpc>
                  <a:spcPct val="100000"/>
                </a:lnSpc>
              </a:pPr>
              <a:t>‹#›</a:t>
            </a:fld>
            <a:endParaRPr lang="en-US" sz="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965782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348" y="0"/>
            <a:ext cx="9144000" cy="5143500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72368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08013" y="240632"/>
            <a:ext cx="8447031" cy="4408370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924139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Full bleed pho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4"/>
            <a:ext cx="9144001" cy="5008415"/>
          </a:xfrm>
          <a:prstGeom prst="rect">
            <a:avLst/>
          </a:prstGeom>
        </p:spPr>
        <p:txBody>
          <a:bodyPr vert="horz" lIns="121883" tIns="60941" rIns="121883" bIns="60941"/>
          <a:lstStyle>
            <a:lvl1pPr marL="0" indent="0" algn="ctr">
              <a:buNone/>
              <a:defRPr sz="200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3882516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ide screen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Media Placeholder 39"/>
          <p:cNvSpPr>
            <a:spLocks noGrp="1"/>
          </p:cNvSpPr>
          <p:nvPr>
            <p:ph type="media" sz="quarter" idx="11"/>
          </p:nvPr>
        </p:nvSpPr>
        <p:spPr>
          <a:xfrm>
            <a:off x="2916766" y="582930"/>
            <a:ext cx="5899416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0" tIns="45711" rIns="91420" bIns="45711" rtlCol="0" anchor="ctr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 baseline="0" smtClean="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37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393802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ndard vide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dia Placeholder 20"/>
          <p:cNvSpPr>
            <a:spLocks noGrp="1"/>
          </p:cNvSpPr>
          <p:nvPr>
            <p:ph type="media" sz="quarter" idx="10"/>
          </p:nvPr>
        </p:nvSpPr>
        <p:spPr>
          <a:xfrm>
            <a:off x="4391620" y="584002"/>
            <a:ext cx="4424562" cy="3319272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20" tIns="45711" rIns="91420" bIns="45711" rtlCol="0" anchor="ctr">
            <a:normAutofit/>
          </a:bodyPr>
          <a:lstStyle>
            <a:lvl1pPr marL="0" indent="0" algn="ctr" defTabSz="914209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1900" kern="1200">
                <a:solidFill>
                  <a:schemeClr val="lt1"/>
                </a:solidFill>
                <a:latin typeface="+mn-lt"/>
                <a:ea typeface="+mn-ea"/>
                <a:cs typeface="CiscoSans"/>
              </a:defRPr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ltGray">
          <a:xfrm>
            <a:off x="7561852" y="4880622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ltGray">
          <a:xfrm>
            <a:off x="8593729" y="4877544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ltGray">
          <a:xfrm>
            <a:off x="292048" y="4865115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4524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_gradient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2359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_gradient onl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239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6494" y="3209550"/>
            <a:ext cx="4684867" cy="288131"/>
          </a:xfrm>
          <a:prstGeom prst="rect">
            <a:avLst/>
          </a:prstGeom>
        </p:spPr>
        <p:txBody>
          <a:bodyPr vert="horz" lIns="91424" tIns="45713" rIns="91424" bIns="45713" rtlCol="0">
            <a:noAutofit/>
          </a:bodyPr>
          <a:lstStyle>
            <a:lvl1pPr marL="0" indent="0" algn="l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  <a:defRPr lang="en-US" sz="2400" kern="1200" dirty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1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247" rtl="0" eaLnBrk="1" latinLnBrk="0" hangingPunct="1">
              <a:lnSpc>
                <a:spcPct val="95000"/>
              </a:lnSpc>
              <a:spcBef>
                <a:spcPts val="1440"/>
              </a:spcBef>
              <a:buClr>
                <a:srgbClr val="92D050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Presenter Name and Title Go Here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4" tIns="45713" rIns="91424" bIns="45713" anchor="ctr"/>
          <a:lstStyle/>
          <a:p>
            <a:endParaRPr lang="en-US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8804" y="2462027"/>
            <a:ext cx="4712557" cy="766763"/>
          </a:xfrm>
        </p:spPr>
        <p:txBody>
          <a:bodyPr vert="horz" lIns="82280" tIns="45713" rIns="82280" bIns="45713" rtlCol="0" anchor="b" anchorCtr="0">
            <a:noAutofit/>
          </a:bodyPr>
          <a:lstStyle>
            <a:lvl1pPr marL="0" indent="0" algn="l" defTabSz="914247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Ciscolight" pitchFamily="2" charset="0"/>
              <a:buNone/>
              <a:defRPr lang="en-US" sz="6000" b="0" kern="1200" spc="0" baseline="0" dirty="0">
                <a:gradFill>
                  <a:gsLst>
                    <a:gs pos="0">
                      <a:schemeClr val="accent1"/>
                    </a:gs>
                    <a:gs pos="77000">
                      <a:srgbClr val="01BBBB"/>
                    </a:gs>
                    <a:gs pos="100000">
                      <a:schemeClr val="accent6"/>
                    </a:gs>
                  </a:gsLst>
                  <a:lin ang="12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49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4" tIns="45713" rIns="91424" bIns="45713" anchor="ctr"/>
          <a:lstStyle/>
          <a:p>
            <a:endParaRPr lang="en-US">
              <a:latin typeface="+mj-lt"/>
            </a:endParaRPr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10" hasCustomPrompt="1"/>
          </p:nvPr>
        </p:nvSpPr>
        <p:spPr>
          <a:xfrm>
            <a:off x="5540381" y="1438277"/>
            <a:ext cx="2676525" cy="2166938"/>
          </a:xfrm>
          <a:prstGeom prst="rect">
            <a:avLst/>
          </a:prstGeom>
        </p:spPr>
        <p:txBody>
          <a:bodyPr lIns="121883" tIns="60941" rIns="121883" bIns="60941" anchor="ctr" anchorCtr="1"/>
          <a:lstStyle>
            <a:lvl1pPr marL="0" indent="0" algn="ctr">
              <a:buNone/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3417871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1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Blank_gradient only">
    <p:bg>
      <p:bgPr>
        <a:gradFill>
          <a:gsLst>
            <a:gs pos="0">
              <a:schemeClr val="accent1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205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_gradient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29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_green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5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4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5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6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7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8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9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2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3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4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5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364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green thank you">
    <p:bg>
      <p:bgPr>
        <a:gradFill>
          <a:gsLst>
            <a:gs pos="0">
              <a:srgbClr val="272749"/>
            </a:gs>
            <a:gs pos="100000">
              <a:srgbClr val="32BEB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626132" y="2300015"/>
            <a:ext cx="3259792" cy="861736"/>
          </a:xfrm>
          <a:prstGeom prst="rect">
            <a:avLst/>
          </a:prstGeom>
          <a:noFill/>
        </p:spPr>
        <p:txBody>
          <a:bodyPr wrap="none" lIns="121883" tIns="60941" rIns="121883" bIns="60941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+mj-lt"/>
              </a:rPr>
              <a:t>Thank you.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black">
          <a:xfrm>
            <a:off x="6286242" y="2851178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6" name="Freeform 65"/>
          <p:cNvSpPr>
            <a:spLocks/>
          </p:cNvSpPr>
          <p:nvPr/>
        </p:nvSpPr>
        <p:spPr bwMode="black">
          <a:xfrm>
            <a:off x="6965595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7" name="Freeform 66"/>
          <p:cNvSpPr>
            <a:spLocks/>
          </p:cNvSpPr>
          <p:nvPr/>
        </p:nvSpPr>
        <p:spPr bwMode="black">
          <a:xfrm>
            <a:off x="5798084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8" name="Freeform 67"/>
          <p:cNvSpPr>
            <a:spLocks noEditPoints="1"/>
          </p:cNvSpPr>
          <p:nvPr/>
        </p:nvSpPr>
        <p:spPr bwMode="black">
          <a:xfrm>
            <a:off x="7425276" y="284017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69" name="Freeform 68"/>
          <p:cNvSpPr>
            <a:spLocks/>
          </p:cNvSpPr>
          <p:nvPr/>
        </p:nvSpPr>
        <p:spPr bwMode="black">
          <a:xfrm>
            <a:off x="6553372" y="284017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0" name="Freeform 69"/>
          <p:cNvSpPr>
            <a:spLocks/>
          </p:cNvSpPr>
          <p:nvPr/>
        </p:nvSpPr>
        <p:spPr bwMode="black">
          <a:xfrm>
            <a:off x="5566213" y="2225011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1" name="Freeform 70"/>
          <p:cNvSpPr>
            <a:spLocks/>
          </p:cNvSpPr>
          <p:nvPr/>
        </p:nvSpPr>
        <p:spPr bwMode="black">
          <a:xfrm>
            <a:off x="5874022" y="2072755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2" name="Freeform 71"/>
          <p:cNvSpPr>
            <a:spLocks/>
          </p:cNvSpPr>
          <p:nvPr/>
        </p:nvSpPr>
        <p:spPr bwMode="black">
          <a:xfrm>
            <a:off x="6176412" y="1863397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3" name="Freeform 72"/>
          <p:cNvSpPr>
            <a:spLocks/>
          </p:cNvSpPr>
          <p:nvPr/>
        </p:nvSpPr>
        <p:spPr bwMode="black">
          <a:xfrm>
            <a:off x="6484221" y="2072753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4" name="Freeform 73"/>
          <p:cNvSpPr>
            <a:spLocks/>
          </p:cNvSpPr>
          <p:nvPr/>
        </p:nvSpPr>
        <p:spPr bwMode="black">
          <a:xfrm>
            <a:off x="6785247" y="2225012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5" name="Freeform 74"/>
          <p:cNvSpPr>
            <a:spLocks/>
          </p:cNvSpPr>
          <p:nvPr/>
        </p:nvSpPr>
        <p:spPr bwMode="black">
          <a:xfrm>
            <a:off x="7093061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6" name="Freeform 75"/>
          <p:cNvSpPr>
            <a:spLocks/>
          </p:cNvSpPr>
          <p:nvPr/>
        </p:nvSpPr>
        <p:spPr bwMode="black">
          <a:xfrm>
            <a:off x="7400873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7" name="Freeform 76"/>
          <p:cNvSpPr>
            <a:spLocks/>
          </p:cNvSpPr>
          <p:nvPr/>
        </p:nvSpPr>
        <p:spPr bwMode="black">
          <a:xfrm>
            <a:off x="7703258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black">
          <a:xfrm>
            <a:off x="8011069" y="2225012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47682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7" grpId="0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19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1697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_Thank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221397" y="940715"/>
            <a:ext cx="8694007" cy="2878673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defRPr sz="16000" b="0" i="1" spc="0" baseline="0">
                <a:solidFill>
                  <a:srgbClr val="FFFFF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Thanks</a:t>
            </a:r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3947936" y="4088809"/>
            <a:ext cx="1240920" cy="659747"/>
            <a:chOff x="384" y="331"/>
            <a:chExt cx="912" cy="485"/>
          </a:xfrm>
        </p:grpSpPr>
        <p:sp>
          <p:nvSpPr>
            <p:cNvPr id="21" name="AutoShape 6"/>
            <p:cNvSpPr>
              <a:spLocks noChangeAspect="1" noChangeArrowheads="1" noTextEdit="1"/>
            </p:cNvSpPr>
            <p:nvPr/>
          </p:nvSpPr>
          <p:spPr bwMode="invGray">
            <a:xfrm>
              <a:off x="384" y="331"/>
              <a:ext cx="912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7"/>
            <p:cNvSpPr>
              <a:spLocks noChangeArrowheads="1"/>
            </p:cNvSpPr>
            <p:nvPr/>
          </p:nvSpPr>
          <p:spPr bwMode="invGray">
            <a:xfrm>
              <a:off x="640" y="652"/>
              <a:ext cx="42" cy="1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invGray">
            <a:xfrm>
              <a:off x="882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0" name="Freeform 9"/>
            <p:cNvSpPr>
              <a:spLocks/>
            </p:cNvSpPr>
            <p:nvPr/>
          </p:nvSpPr>
          <p:spPr bwMode="invGray">
            <a:xfrm>
              <a:off x="467" y="648"/>
              <a:ext cx="120" cy="166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1" name="Freeform 10"/>
            <p:cNvSpPr>
              <a:spLocks noEditPoints="1"/>
            </p:cNvSpPr>
            <p:nvPr/>
          </p:nvSpPr>
          <p:spPr bwMode="invGray">
            <a:xfrm>
              <a:off x="1046" y="648"/>
              <a:ext cx="165" cy="166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Freeform 11"/>
            <p:cNvSpPr>
              <a:spLocks/>
            </p:cNvSpPr>
            <p:nvPr/>
          </p:nvSpPr>
          <p:spPr bwMode="invGray">
            <a:xfrm>
              <a:off x="735" y="648"/>
              <a:ext cx="108" cy="166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3" name="Freeform 12"/>
            <p:cNvSpPr>
              <a:spLocks/>
            </p:cNvSpPr>
            <p:nvPr/>
          </p:nvSpPr>
          <p:spPr bwMode="invGray">
            <a:xfrm>
              <a:off x="384" y="462"/>
              <a:ext cx="39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4" name="Freeform 13"/>
            <p:cNvSpPr>
              <a:spLocks/>
            </p:cNvSpPr>
            <p:nvPr/>
          </p:nvSpPr>
          <p:spPr bwMode="invGray">
            <a:xfrm>
              <a:off x="494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invGray">
            <a:xfrm>
              <a:off x="601" y="333"/>
              <a:ext cx="39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6" name="Freeform 15"/>
            <p:cNvSpPr>
              <a:spLocks/>
            </p:cNvSpPr>
            <p:nvPr/>
          </p:nvSpPr>
          <p:spPr bwMode="invGray">
            <a:xfrm>
              <a:off x="711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7" name="Freeform 16"/>
            <p:cNvSpPr>
              <a:spLocks/>
            </p:cNvSpPr>
            <p:nvPr/>
          </p:nvSpPr>
          <p:spPr bwMode="invGray">
            <a:xfrm>
              <a:off x="818" y="462"/>
              <a:ext cx="42" cy="8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Freeform 17"/>
            <p:cNvSpPr>
              <a:spLocks/>
            </p:cNvSpPr>
            <p:nvPr/>
          </p:nvSpPr>
          <p:spPr bwMode="invGray">
            <a:xfrm>
              <a:off x="928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invGray">
            <a:xfrm>
              <a:off x="1037" y="333"/>
              <a:ext cx="40" cy="249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invGray">
            <a:xfrm>
              <a:off x="1145" y="407"/>
              <a:ext cx="39" cy="136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invGray">
            <a:xfrm>
              <a:off x="1254" y="462"/>
              <a:ext cx="40" cy="8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209" rtl="0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bg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208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-red thank yo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626132" y="2300015"/>
            <a:ext cx="3259792" cy="861736"/>
          </a:xfrm>
          <a:prstGeom prst="rect">
            <a:avLst/>
          </a:prstGeom>
          <a:noFill/>
        </p:spPr>
        <p:txBody>
          <a:bodyPr wrap="none" lIns="121883" tIns="60941" rIns="121883" bIns="60941" rtlCol="0">
            <a:spAutoFit/>
          </a:bodyPr>
          <a:lstStyle/>
          <a:p>
            <a:r>
              <a:rPr lang="en-US" sz="4800" dirty="0">
                <a:solidFill>
                  <a:srgbClr val="FFFFFF"/>
                </a:solidFill>
                <a:latin typeface="+mj-lt"/>
              </a:rPr>
              <a:t>Thank you.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black">
          <a:xfrm>
            <a:off x="6286242" y="2851178"/>
            <a:ext cx="116616" cy="44182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black">
          <a:xfrm>
            <a:off x="6965595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black">
          <a:xfrm>
            <a:off x="5798084" y="2840179"/>
            <a:ext cx="337642" cy="466297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0" name="Freeform 39"/>
          <p:cNvSpPr>
            <a:spLocks noEditPoints="1"/>
          </p:cNvSpPr>
          <p:nvPr/>
        </p:nvSpPr>
        <p:spPr bwMode="black">
          <a:xfrm>
            <a:off x="7425276" y="2840179"/>
            <a:ext cx="463750" cy="466297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1" name="Freeform 40"/>
          <p:cNvSpPr>
            <a:spLocks/>
          </p:cNvSpPr>
          <p:nvPr/>
        </p:nvSpPr>
        <p:spPr bwMode="black">
          <a:xfrm>
            <a:off x="6553372" y="2840179"/>
            <a:ext cx="302387" cy="466297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2" name="Freeform 41"/>
          <p:cNvSpPr>
            <a:spLocks/>
          </p:cNvSpPr>
          <p:nvPr/>
        </p:nvSpPr>
        <p:spPr bwMode="black">
          <a:xfrm>
            <a:off x="5566213" y="2225011"/>
            <a:ext cx="109835" cy="227032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3" name="Freeform 42"/>
          <p:cNvSpPr>
            <a:spLocks/>
          </p:cNvSpPr>
          <p:nvPr/>
        </p:nvSpPr>
        <p:spPr bwMode="black">
          <a:xfrm>
            <a:off x="5874022" y="2072755"/>
            <a:ext cx="109835" cy="379291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4" name="Freeform 43"/>
          <p:cNvSpPr>
            <a:spLocks/>
          </p:cNvSpPr>
          <p:nvPr/>
        </p:nvSpPr>
        <p:spPr bwMode="black">
          <a:xfrm>
            <a:off x="6176412" y="1863397"/>
            <a:ext cx="109835" cy="698767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5" name="Freeform 44"/>
          <p:cNvSpPr>
            <a:spLocks/>
          </p:cNvSpPr>
          <p:nvPr/>
        </p:nvSpPr>
        <p:spPr bwMode="black">
          <a:xfrm>
            <a:off x="6484221" y="2072753"/>
            <a:ext cx="109835" cy="379292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6" name="Freeform 45"/>
          <p:cNvSpPr>
            <a:spLocks/>
          </p:cNvSpPr>
          <p:nvPr/>
        </p:nvSpPr>
        <p:spPr bwMode="black">
          <a:xfrm>
            <a:off x="6785247" y="2225012"/>
            <a:ext cx="116616" cy="227031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7" name="Freeform 46"/>
          <p:cNvSpPr>
            <a:spLocks/>
          </p:cNvSpPr>
          <p:nvPr/>
        </p:nvSpPr>
        <p:spPr bwMode="black">
          <a:xfrm>
            <a:off x="7093061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8" name="Freeform 47"/>
          <p:cNvSpPr>
            <a:spLocks/>
          </p:cNvSpPr>
          <p:nvPr/>
        </p:nvSpPr>
        <p:spPr bwMode="black">
          <a:xfrm>
            <a:off x="7400873" y="1863393"/>
            <a:ext cx="111191" cy="698766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black">
          <a:xfrm>
            <a:off x="7703258" y="2072751"/>
            <a:ext cx="111191" cy="3792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  <p:sp>
        <p:nvSpPr>
          <p:cNvPr id="50" name="Freeform 49"/>
          <p:cNvSpPr>
            <a:spLocks/>
          </p:cNvSpPr>
          <p:nvPr/>
        </p:nvSpPr>
        <p:spPr bwMode="black">
          <a:xfrm>
            <a:off x="8011069" y="2225012"/>
            <a:ext cx="111191" cy="227031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lIns="121883" tIns="60941" rIns="121883" bIns="60941"/>
          <a:lstStyle/>
          <a:p>
            <a:endParaRPr lang="en-US">
              <a:solidFill>
                <a:srgbClr val="0096D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65395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 cstate="print"/>
          <a:srcRect t="49224" b="22899"/>
          <a:stretch>
            <a:fillRect/>
          </a:stretch>
        </p:blipFill>
        <p:spPr>
          <a:xfrm>
            <a:off x="320040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398" y="857253"/>
            <a:ext cx="8617807" cy="2424007"/>
          </a:xfrm>
        </p:spPr>
        <p:txBody>
          <a:bodyPr vert="horz" lIns="81622" tIns="40811" rIns="73461" bIns="40811" rtlCol="0" anchor="b" anchorCtr="0">
            <a:noAutofit/>
          </a:bodyPr>
          <a:lstStyle>
            <a:lvl1pPr marL="0" indent="0" algn="l" defTabSz="816225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312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154705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07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3"/>
          <p:cNvSpPr>
            <a:spLocks noChangeArrowheads="1"/>
          </p:cNvSpPr>
          <p:nvPr/>
        </p:nvSpPr>
        <p:spPr bwMode="white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endParaRPr lang="en-US">
              <a:latin typeface="+mj-lt"/>
            </a:endParaRP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hidden">
          <a:xfrm>
            <a:off x="0" y="0"/>
            <a:ext cx="9144000" cy="133350"/>
          </a:xfrm>
          <a:prstGeom prst="rect">
            <a:avLst/>
          </a:prstGeom>
          <a:solidFill>
            <a:schemeClr val="bg2"/>
          </a:solidFill>
          <a:ln w="25400" algn="ctr">
            <a:noFill/>
            <a:miter lim="800000"/>
            <a:headEnd/>
            <a:tailEnd/>
          </a:ln>
          <a:effectLst/>
        </p:spPr>
        <p:txBody>
          <a:bodyPr wrap="none" lIns="91420" tIns="45711" rIns="91420" bIns="45711" anchor="ctr"/>
          <a:lstStyle/>
          <a:p>
            <a:endParaRPr lang="en-US">
              <a:latin typeface="+mj-lt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71577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gradFill>
                  <a:gsLst>
                    <a:gs pos="0">
                      <a:schemeClr val="accent1"/>
                    </a:gs>
                    <a:gs pos="100000">
                      <a:srgbClr val="01BBBB"/>
                    </a:gs>
                  </a:gsLst>
                  <a:lin ang="1200000" scaled="0"/>
                </a:gra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810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2457450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1pPr>
            <a:lvl2pPr>
              <a:defRPr sz="165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2pPr>
            <a:lvl3pPr>
              <a:defRPr sz="15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3pPr>
            <a:lvl4pPr>
              <a:defRPr sz="120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4pPr>
            <a:lvl5pPr>
              <a:defRPr sz="1050">
                <a:solidFill>
                  <a:schemeClr val="bg1">
                    <a:lumMod val="85000"/>
                  </a:schemeClr>
                </a:solidFill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04864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971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3"/>
            <a:ext cx="8513064" cy="33988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61323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2740642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241425"/>
            <a:ext cx="8513064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59014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048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2296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85333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8513064" cy="765432"/>
          </a:xfrm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069080" cy="3429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48784" y="1077913"/>
            <a:ext cx="4069080" cy="34242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01218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reated dual column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3841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04801" y="1241425"/>
            <a:ext cx="4069080" cy="33305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8191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748784" y="1241425"/>
            <a:ext cx="4069080" cy="3343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808446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19456"/>
            <a:ext cx="8513064" cy="765432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lang="en-US" baseline="0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00307"/>
            <a:ext cx="2624328" cy="3715533"/>
          </a:xfrm>
        </p:spPr>
        <p:txBody>
          <a:bodyPr lIns="91440" tIns="45720" rIns="91440" bIns="45720"/>
          <a:lstStyle>
            <a:lvl1pPr>
              <a:spcBef>
                <a:spcPts val="1200"/>
              </a:spcBef>
              <a:buClr>
                <a:srgbClr val="168ACB"/>
              </a:buClr>
              <a:defRPr sz="1600">
                <a:solidFill>
                  <a:srgbClr val="000000"/>
                </a:solidFill>
              </a:defRPr>
            </a:lvl1pPr>
            <a:lvl2pPr>
              <a:spcBef>
                <a:spcPts val="400"/>
              </a:spcBef>
              <a:defRPr sz="1400">
                <a:solidFill>
                  <a:srgbClr val="000000"/>
                </a:solidFill>
              </a:defRPr>
            </a:lvl2pPr>
            <a:lvl3pPr>
              <a:spcBef>
                <a:spcPts val="200"/>
              </a:spcBef>
              <a:defRPr sz="1200">
                <a:solidFill>
                  <a:srgbClr val="000000"/>
                </a:solidFill>
              </a:defRPr>
            </a:lvl3pPr>
            <a:lvl4pPr>
              <a:spcBef>
                <a:spcPts val="200"/>
              </a:spcBef>
              <a:defRPr sz="1000">
                <a:solidFill>
                  <a:srgbClr val="000000"/>
                </a:solidFill>
              </a:defRPr>
            </a:lvl4pPr>
            <a:lvl5pPr>
              <a:spcBef>
                <a:spcPts val="675"/>
              </a:spcBef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93536" y="1100307"/>
            <a:ext cx="2624328" cy="371792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249168" y="1100307"/>
            <a:ext cx="2624328" cy="3724275"/>
          </a:xfrm>
        </p:spPr>
        <p:txBody>
          <a:bodyPr lIns="91440" tIns="45720" rIns="91440" bIns="45720"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400">
                <a:solidFill>
                  <a:srgbClr val="000000"/>
                </a:solidFill>
              </a:defRPr>
            </a:lvl2pPr>
            <a:lvl3pPr>
              <a:defRPr sz="1200">
                <a:solidFill>
                  <a:srgbClr val="000000"/>
                </a:solidFill>
              </a:defRPr>
            </a:lvl3pPr>
            <a:lvl4pPr>
              <a:defRPr sz="1000"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916318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with Text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304799" y="1077913"/>
            <a:ext cx="8513064" cy="3475037"/>
          </a:xfrm>
        </p:spPr>
        <p:txBody>
          <a:bodyPr/>
          <a:lstStyle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8592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eg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10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0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799" y="590550"/>
            <a:ext cx="8513064" cy="381000"/>
          </a:xfrm>
        </p:spPr>
        <p:txBody>
          <a:bodyPr/>
          <a:lstStyle>
            <a:lvl1pPr marL="1785" indent="0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58985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4 Heavy Graphics"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white">
          <a:xfrm>
            <a:off x="0" y="0"/>
            <a:ext cx="9144000" cy="28575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algn="ctr" defTabSz="514350"/>
            <a:endParaRPr lang="en-US" sz="1400" dirty="0" err="1">
              <a:solidFill>
                <a:schemeClr val="bg1"/>
              </a:solidFill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799" y="155576"/>
            <a:ext cx="8513064" cy="434974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840103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white">
          <a:xfrm>
            <a:off x="0" y="1"/>
            <a:ext cx="9144000" cy="8286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dirty="0" err="1">
              <a:solidFill>
                <a:srgbClr val="FFFFFF"/>
              </a:solidFill>
              <a:sym typeface="Arial" pitchFamily="-107" charset="0"/>
            </a:endParaRP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9304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8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4002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3118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Kirk Travel\Dropbox\Cisco Live 2014\From Rick\JPGs 125dpi Images\125dpi Image-02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05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669746" y="1831745"/>
            <a:ext cx="6089869" cy="12123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>
              <a:defRPr sz="28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675288" y="3194841"/>
            <a:ext cx="7178040" cy="3675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>
            <a:lvl1pPr marL="1786" indent="0"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Session ID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73129" y="3682999"/>
            <a:ext cx="7178040" cy="1055688"/>
          </a:xfrm>
        </p:spPr>
        <p:txBody>
          <a:bodyPr lIns="91440" tIns="45720" rIns="91440" bIns="45720"/>
          <a:lstStyle>
            <a:lvl1pPr marL="1785" indent="0">
              <a:buNone/>
              <a:defRPr sz="1800" baseline="0">
                <a:solidFill>
                  <a:schemeClr val="tx1"/>
                </a:solidFill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0694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Kirk Travel\Dropbox\Cisco Live 2014\From Rick\JPGs 125dpi Images\125dpi Image-04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86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878699"/>
            <a:ext cx="8281511" cy="1142052"/>
          </a:xfrm>
        </p:spPr>
        <p:txBody>
          <a:bodyPr anchor="ctr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Segue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601718"/>
            <a:ext cx="1034141" cy="3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2969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30987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218947"/>
            <a:ext cx="4876800" cy="76543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1"/>
          </p:nvPr>
        </p:nvSpPr>
        <p:spPr>
          <a:xfrm>
            <a:off x="304800" y="1077912"/>
            <a:ext cx="4876800" cy="3017838"/>
          </a:xfrm>
        </p:spPr>
        <p:txBody>
          <a:bodyPr/>
          <a:lstStyle>
            <a:lvl1pPr>
              <a:buClr>
                <a:srgbClr val="0C65B7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0C65B7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C65B7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C65B7"/>
              </a:buCl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black">
          <a:xfrm>
            <a:off x="1283527" y="4948994"/>
            <a:ext cx="2177196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© 2015 Cisco and/or its affiliates. All rights reserved.</a:t>
            </a:r>
          </a:p>
        </p:txBody>
      </p:sp>
      <p:sp>
        <p:nvSpPr>
          <p:cNvPr id="14" name="Rectangle 6"/>
          <p:cNvSpPr>
            <a:spLocks noChangeArrowheads="1"/>
          </p:cNvSpPr>
          <p:nvPr userDrawn="1"/>
        </p:nvSpPr>
        <p:spPr bwMode="black">
          <a:xfrm>
            <a:off x="347332" y="4948994"/>
            <a:ext cx="79214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195" tIns="23097" rIns="46195" bIns="23097" anchor="b">
            <a:spAutoFit/>
          </a:bodyPr>
          <a:lstStyle/>
          <a:p>
            <a:pPr marL="0" marR="0" indent="0" algn="l" defTabSz="45809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COCARC-1330</a:t>
            </a:r>
          </a:p>
        </p:txBody>
      </p:sp>
      <p:sp>
        <p:nvSpPr>
          <p:cNvPr id="15" name="Rectangle 4"/>
          <p:cNvSpPr>
            <a:spLocks noChangeArrowheads="1"/>
          </p:cNvSpPr>
          <p:nvPr userDrawn="1"/>
        </p:nvSpPr>
        <p:spPr bwMode="black">
          <a:xfrm>
            <a:off x="3604777" y="4948994"/>
            <a:ext cx="583811" cy="15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6195" tIns="23097" rIns="46195" bIns="23097" anchor="b" anchorCtr="1">
            <a:spAutoFit/>
          </a:bodyPr>
          <a:lstStyle/>
          <a:p>
            <a:pPr defTabSz="458093" fontAlgn="base">
              <a:spcBef>
                <a:spcPct val="0"/>
              </a:spcBef>
              <a:spcAft>
                <a:spcPct val="0"/>
              </a:spcAft>
            </a:pPr>
            <a:r>
              <a:rPr lang="en-US" sz="700" dirty="0">
                <a:solidFill>
                  <a:schemeClr val="bg2"/>
                </a:solidFill>
                <a:sym typeface="Arial" pitchFamily="34" charset="0"/>
              </a:rPr>
              <a:t>Cisco Public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26249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irk Travel\Dropbox\Cisco Live 2014\From Rick\JPGs 125dpi Images\125dpi Image-05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27091"/>
            <a:ext cx="9144000" cy="123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Video Title Slide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88699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827090"/>
            <a:ext cx="91440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606425" y="1938151"/>
            <a:ext cx="7253007" cy="1014149"/>
          </a:xfrm>
        </p:spPr>
        <p:txBody>
          <a:bodyPr anchor="ctr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Demo Title Slide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7842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245456" y="562610"/>
            <a:ext cx="8301718" cy="256994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000" b="0" i="0" spc="0" baseline="0">
                <a:solidFill>
                  <a:schemeClr val="bg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Section Title Goes Here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ltGray">
          <a:xfrm>
            <a:off x="7561852" y="4694489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ltGray">
          <a:xfrm>
            <a:off x="8593729" y="4691411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FFFFFF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FFFFFF"/>
              </a:solidFill>
              <a:latin typeface="+mn-lt"/>
              <a:cs typeface="CiscoSans Thin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92048" y="4695789"/>
            <a:ext cx="3420515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104" tIns="41051" rIns="82104" bIns="41051" anchor="b" anchorCtr="0">
            <a:spAutoFit/>
          </a:bodyPr>
          <a:lstStyle/>
          <a:p>
            <a:pPr algn="l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FFFFFF"/>
                </a:solidFill>
                <a:latin typeface="+mn-lt"/>
                <a:cs typeface="CiscoSans Thin"/>
              </a:rPr>
              <a:t>© 2013-2014  Cisco and/or its affiliates. All rights reserved.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5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16680"/>
            <a:ext cx="9144000" cy="1226820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57850" y="1352550"/>
            <a:ext cx="7338350" cy="1733550"/>
          </a:xfrm>
        </p:spPr>
        <p:txBody>
          <a:bodyPr/>
          <a:lstStyle>
            <a:lvl1pPr marL="112713" indent="-111125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“"/>
              <a:defRPr sz="2000" baseline="0"/>
            </a:lvl1pPr>
          </a:lstStyle>
          <a:p>
            <a:pPr lvl="0"/>
            <a:r>
              <a:rPr lang="en-US" dirty="0"/>
              <a:t>Quote goes here.”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60" y="4601718"/>
            <a:ext cx="1034141" cy="34747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2763520" y="2800350"/>
            <a:ext cx="4876800" cy="609600"/>
          </a:xfrm>
        </p:spPr>
        <p:txBody>
          <a:bodyPr/>
          <a:lstStyle>
            <a:lvl1pPr marL="1785" indent="0" algn="r">
              <a:spcBef>
                <a:spcPts val="0"/>
              </a:spcBef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Source Name</a:t>
            </a:r>
          </a:p>
          <a:p>
            <a:pPr lvl="0"/>
            <a:r>
              <a:rPr lang="en-US" dirty="0"/>
              <a:t>Company Name</a:t>
            </a:r>
          </a:p>
        </p:txBody>
      </p:sp>
    </p:spTree>
    <p:extLst>
      <p:ext uri="{BB962C8B-B14F-4D97-AF65-F5344CB8AC3E}">
        <p14:creationId xmlns:p14="http://schemas.microsoft.com/office/powerpoint/2010/main" val="411804616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alua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04800" y="365327"/>
            <a:ext cx="6842579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6251" lvl="0" indent="-625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b="0" baseline="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rPr>
              <a:t>Complete Your Online Session Evaluation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58"/>
            <a:ext cx="38341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458093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700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CiscoLive_girl_with_table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1" b="23933"/>
          <a:stretch/>
        </p:blipFill>
        <p:spPr>
          <a:xfrm>
            <a:off x="4748784" y="1200513"/>
            <a:ext cx="4088476" cy="247514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 userDrawn="1"/>
        </p:nvSpPr>
        <p:spPr>
          <a:xfrm>
            <a:off x="304800" y="1077913"/>
            <a:ext cx="4343400" cy="22452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87523" indent="-18573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386656" indent="-193775" algn="l" rtl="0" eaLnBrk="0" fontAlgn="base" hangingPunct="0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/>
              <a:buChar char="–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2pPr>
            <a:lvl3pPr marL="546497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3pPr>
            <a:lvl4pPr marL="706339" indent="-159842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65B7"/>
              </a:buClr>
              <a:buSzPct val="100000"/>
              <a:buFont typeface="Arial" pitchFamily="34" charset="0"/>
              <a:buChar char="–"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4pPr>
            <a:lvl5pPr marL="773311" indent="-66973" algn="l" rtl="0" eaLnBrk="0" fontAlgn="base" hangingPunct="0">
              <a:lnSpc>
                <a:spcPct val="95000"/>
              </a:lnSpc>
              <a:spcBef>
                <a:spcPts val="675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34" charset="0"/>
              <a:buChar char="»"/>
              <a:defRPr>
                <a:solidFill>
                  <a:schemeClr val="tx2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5pPr>
            <a:lvl6pPr marL="141624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6pPr>
            <a:lvl7pPr marL="167342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7pPr>
            <a:lvl8pPr marL="1930598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8pPr>
            <a:lvl9pPr marL="2187773" indent="-128588" algn="l" rtl="0" fontAlgn="base">
              <a:lnSpc>
                <a:spcPct val="950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itchFamily="-107" charset="0"/>
              <a:buChar char="»"/>
              <a:defRPr>
                <a:solidFill>
                  <a:schemeClr val="tx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Give us your feedback and you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could win fabulous prizes. Winners announced daily.</a:t>
            </a:r>
          </a:p>
          <a:p>
            <a:pPr>
              <a:defRPr/>
            </a:pPr>
            <a:r>
              <a:rPr lang="en-US" dirty="0"/>
              <a:t>Complete your session evaluation through the Cisco Live mobile app</a:t>
            </a:r>
            <a:br>
              <a:rPr lang="en-US" dirty="0"/>
            </a:br>
            <a:r>
              <a:rPr lang="en-US" dirty="0"/>
              <a:t>or visit one of the interactive kiosks located throughout the convention center.</a:t>
            </a:r>
            <a:endParaRPr lang="en-US" b="0" u="sng" dirty="0">
              <a:solidFill>
                <a:schemeClr val="accent2"/>
              </a:solidFill>
              <a:sym typeface="Arial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4724400" y="3714750"/>
            <a:ext cx="4191000" cy="677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+mn-lt"/>
                <a:ea typeface="Apple LiGothic Medium" pitchFamily="2" charset="-120"/>
              </a:rPr>
              <a:t>Don’t forget: Cisco Live sessions will be available for viewing</a:t>
            </a:r>
            <a:r>
              <a:rPr lang="en-US" sz="1400" baseline="0" dirty="0">
                <a:latin typeface="+mn-lt"/>
                <a:ea typeface="Apple LiGothic Medium" pitchFamily="2" charset="-120"/>
              </a:rPr>
              <a:t> </a:t>
            </a:r>
            <a:r>
              <a:rPr lang="en-US" sz="1400" dirty="0">
                <a:latin typeface="+mn-lt"/>
                <a:ea typeface="Apple LiGothic Medium" pitchFamily="2" charset="-120"/>
              </a:rPr>
              <a:t>on-demand after the event at 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  <a:hlinkClick r:id="rId3"/>
              </a:rPr>
              <a:t>CiscoLive.com/Online</a:t>
            </a:r>
            <a:r>
              <a:rPr lang="en-US" sz="1400" b="0" u="sng" dirty="0">
                <a:solidFill>
                  <a:schemeClr val="accent2"/>
                </a:solidFill>
                <a:latin typeface="+mn-lt"/>
                <a:ea typeface="Apple LiGothic Medium" pitchFamily="2" charset="-120"/>
              </a:rPr>
              <a:t> 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862632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8628" y="1864655"/>
            <a:ext cx="2640012" cy="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42739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Kirk Travel\Dropbox\Cisco Live 2014\From Rick\JPGs 125dpi Images\125dpi Image-06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-813" y="0"/>
            <a:ext cx="914562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0055" y="448837"/>
            <a:ext cx="712787" cy="37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07569" y="4613278"/>
            <a:ext cx="1040237" cy="34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7" y="2134814"/>
            <a:ext cx="2493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3469682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 bwMode="invGray">
          <a:xfrm>
            <a:off x="2743200" y="1442604"/>
            <a:ext cx="3655787" cy="1932708"/>
            <a:chOff x="2743200" y="1442604"/>
            <a:chExt cx="3655787" cy="1932708"/>
          </a:xfrm>
          <a:solidFill>
            <a:schemeClr val="accent1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invGray">
            <a:xfrm>
              <a:off x="3773026" y="2725892"/>
              <a:ext cx="166790" cy="63192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invGray">
            <a:xfrm>
              <a:off x="474467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invGray">
            <a:xfrm>
              <a:off x="3074840" y="2708392"/>
              <a:ext cx="482913" cy="6669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invGray">
            <a:xfrm>
              <a:off x="5402130" y="2708392"/>
              <a:ext cx="663279" cy="6669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4155090" y="2708392"/>
              <a:ext cx="432490" cy="6669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2743200" y="1959807"/>
              <a:ext cx="157091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invGray">
            <a:xfrm>
              <a:off x="3183445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invGray">
            <a:xfrm>
              <a:off x="3615935" y="1442604"/>
              <a:ext cx="157091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invGray">
            <a:xfrm>
              <a:off x="4056180" y="1742036"/>
              <a:ext cx="157091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invGray">
            <a:xfrm>
              <a:off x="4486729" y="1959807"/>
              <a:ext cx="166790" cy="324711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invGray">
            <a:xfrm>
              <a:off x="4926975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invGray">
            <a:xfrm>
              <a:off x="5367223" y="1442604"/>
              <a:ext cx="159032" cy="99941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invGray">
            <a:xfrm>
              <a:off x="5799710" y="1742036"/>
              <a:ext cx="159032" cy="542482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invGray">
            <a:xfrm>
              <a:off x="6239955" y="1959807"/>
              <a:ext cx="159032" cy="324711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38162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45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6" y="4945740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3011" tIns="36515" rIns="73011" bIns="36515" anchor="b" anchorCtr="0">
            <a:spAutoFit/>
          </a:bodyPr>
          <a:lstStyle/>
          <a:p>
            <a:pPr defTabSz="723998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208" y="4944437"/>
            <a:ext cx="684454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216" y="4941360"/>
            <a:ext cx="229202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998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9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5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2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8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5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51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2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2915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561330717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4"/>
            <a:ext cx="8588861" cy="667061"/>
          </a:xfrm>
        </p:spPr>
        <p:txBody>
          <a:bodyPr vert="horz" lIns="108384" tIns="54192" rIns="97554" bIns="54192" rtlCol="0" anchor="b" anchorCtr="0">
            <a:noAutofit/>
          </a:bodyPr>
          <a:lstStyle>
            <a:lvl1pPr algn="l" defTabSz="81291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225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20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3" y="4546616"/>
            <a:ext cx="8412480" cy="207749"/>
          </a:xfrm>
        </p:spPr>
        <p:txBody>
          <a:bodyPr vert="horz" wrap="square" lIns="108384" tIns="54192" rIns="108384" bIns="54192" rtlCol="0" anchor="b" anchorCtr="0">
            <a:noAutofit/>
          </a:bodyPr>
          <a:lstStyle>
            <a:lvl1pPr marL="0" indent="0" algn="l" defTabSz="715533">
              <a:lnSpc>
                <a:spcPct val="90000"/>
              </a:lnSpc>
              <a:spcBef>
                <a:spcPct val="50000"/>
              </a:spcBef>
              <a:buNone/>
              <a:defRPr lang="en-US" sz="1125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3243" lvl="0" indent="-203243" algn="l" defTabSz="715533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4114290114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</p:spPr>
      </p:pic>
      <p:sp>
        <p:nvSpPr>
          <p:cNvPr id="73" name="Freeform 72"/>
          <p:cNvSpPr>
            <a:spLocks noChangeAspect="1"/>
          </p:cNvSpPr>
          <p:nvPr userDrawn="1"/>
        </p:nvSpPr>
        <p:spPr bwMode="black">
          <a:xfrm>
            <a:off x="7729032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5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029" y="2143126"/>
            <a:ext cx="2304173" cy="601455"/>
          </a:xfrm>
          <a:prstGeom prst="rect">
            <a:avLst/>
          </a:prstGeom>
          <a:noFill/>
        </p:spPr>
        <p:txBody>
          <a:bodyPr wrap="none" lIns="81288" tIns="40644" rIns="81288" bIns="40644" rtlCol="0">
            <a:spAutoFit/>
          </a:bodyPr>
          <a:lstStyle/>
          <a:p>
            <a:pPr defTabSz="812915"/>
            <a:r>
              <a:rPr lang="en-US" sz="3375" dirty="0">
                <a:solidFill>
                  <a:srgbClr val="FFFFFF"/>
                </a:solidFill>
              </a:rPr>
              <a:t>Thank you.</a:t>
            </a:r>
          </a:p>
        </p:txBody>
      </p:sp>
      <p:sp>
        <p:nvSpPr>
          <p:cNvPr id="33" name="Freeform 32"/>
          <p:cNvSpPr>
            <a:spLocks noChangeAspect="1" noEditPoints="1"/>
          </p:cNvSpPr>
          <p:nvPr userDrawn="1"/>
        </p:nvSpPr>
        <p:spPr bwMode="black">
          <a:xfrm>
            <a:off x="7453814" y="2585086"/>
            <a:ext cx="460386" cy="462915"/>
          </a:xfrm>
          <a:custGeom>
            <a:avLst/>
            <a:gdLst/>
            <a:ahLst/>
            <a:cxnLst>
              <a:cxn ang="0">
                <a:pos x="80" y="40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80" y="40"/>
              </a:cxn>
              <a:cxn ang="0">
                <a:pos x="40" y="20"/>
              </a:cxn>
              <a:cxn ang="0">
                <a:pos x="20" y="40"/>
              </a:cxn>
              <a:cxn ang="0">
                <a:pos x="40" y="60"/>
              </a:cxn>
              <a:cxn ang="0">
                <a:pos x="60" y="40"/>
              </a:cxn>
              <a:cxn ang="0">
                <a:pos x="40" y="20"/>
              </a:cxn>
            </a:cxnLst>
            <a:rect l="0" t="0" r="r" b="b"/>
            <a:pathLst>
              <a:path w="80" h="80">
                <a:moveTo>
                  <a:pt x="80" y="40"/>
                </a:moveTo>
                <a:cubicBezTo>
                  <a:pt x="80" y="62"/>
                  <a:pt x="64" y="80"/>
                  <a:pt x="40" y="80"/>
                </a:cubicBezTo>
                <a:cubicBezTo>
                  <a:pt x="16" y="80"/>
                  <a:pt x="0" y="62"/>
                  <a:pt x="0" y="40"/>
                </a:cubicBezTo>
                <a:cubicBezTo>
                  <a:pt x="0" y="18"/>
                  <a:pt x="16" y="0"/>
                  <a:pt x="40" y="0"/>
                </a:cubicBezTo>
                <a:cubicBezTo>
                  <a:pt x="64" y="0"/>
                  <a:pt x="80" y="18"/>
                  <a:pt x="80" y="40"/>
                </a:cubicBezTo>
                <a:moveTo>
                  <a:pt x="40" y="20"/>
                </a:moveTo>
                <a:cubicBezTo>
                  <a:pt x="29" y="20"/>
                  <a:pt x="20" y="29"/>
                  <a:pt x="20" y="40"/>
                </a:cubicBezTo>
                <a:cubicBezTo>
                  <a:pt x="20" y="51"/>
                  <a:pt x="29" y="60"/>
                  <a:pt x="40" y="60"/>
                </a:cubicBezTo>
                <a:cubicBezTo>
                  <a:pt x="51" y="60"/>
                  <a:pt x="60" y="51"/>
                  <a:pt x="60" y="40"/>
                </a:cubicBezTo>
                <a:cubicBezTo>
                  <a:pt x="60" y="29"/>
                  <a:pt x="51" y="20"/>
                  <a:pt x="40" y="20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34" name="Rectangle 33"/>
          <p:cNvSpPr>
            <a:spLocks noChangeAspect="1" noChangeArrowheads="1"/>
          </p:cNvSpPr>
          <p:nvPr userDrawn="1"/>
        </p:nvSpPr>
        <p:spPr bwMode="black">
          <a:xfrm>
            <a:off x="6326091" y="2594606"/>
            <a:ext cx="116148" cy="4400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3" name="Freeform 62"/>
          <p:cNvSpPr>
            <a:spLocks noChangeAspect="1"/>
          </p:cNvSpPr>
          <p:nvPr userDrawn="1"/>
        </p:nvSpPr>
        <p:spPr bwMode="black">
          <a:xfrm>
            <a:off x="6998699" y="2585086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1" y="80"/>
              </a:cxn>
              <a:cxn ang="0">
                <a:pos x="0" y="40"/>
              </a:cxn>
              <a:cxn ang="0">
                <a:pos x="41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8" y="23"/>
                  <a:pt x="51" y="20"/>
                  <a:pt x="42" y="20"/>
                </a:cubicBezTo>
                <a:cubicBezTo>
                  <a:pt x="30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1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1" y="0"/>
                </a:cubicBezTo>
                <a:cubicBezTo>
                  <a:pt x="50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4" name="Freeform 63"/>
          <p:cNvSpPr>
            <a:spLocks noChangeAspect="1"/>
          </p:cNvSpPr>
          <p:nvPr userDrawn="1"/>
        </p:nvSpPr>
        <p:spPr bwMode="black">
          <a:xfrm>
            <a:off x="5842783" y="2585086"/>
            <a:ext cx="335193" cy="462915"/>
          </a:xfrm>
          <a:custGeom>
            <a:avLst/>
            <a:gdLst/>
            <a:ahLst/>
            <a:cxnLst>
              <a:cxn ang="0">
                <a:pos x="58" y="24"/>
              </a:cxn>
              <a:cxn ang="0">
                <a:pos x="42" y="20"/>
              </a:cxn>
              <a:cxn ang="0">
                <a:pos x="21" y="40"/>
              </a:cxn>
              <a:cxn ang="0">
                <a:pos x="42" y="60"/>
              </a:cxn>
              <a:cxn ang="0">
                <a:pos x="58" y="56"/>
              </a:cxn>
              <a:cxn ang="0">
                <a:pos x="58" y="77"/>
              </a:cxn>
              <a:cxn ang="0">
                <a:pos x="40" y="80"/>
              </a:cxn>
              <a:cxn ang="0">
                <a:pos x="0" y="40"/>
              </a:cxn>
              <a:cxn ang="0">
                <a:pos x="40" y="0"/>
              </a:cxn>
              <a:cxn ang="0">
                <a:pos x="58" y="3"/>
              </a:cxn>
              <a:cxn ang="0">
                <a:pos x="58" y="24"/>
              </a:cxn>
            </a:cxnLst>
            <a:rect l="0" t="0" r="r" b="b"/>
            <a:pathLst>
              <a:path w="58" h="80">
                <a:moveTo>
                  <a:pt x="58" y="24"/>
                </a:moveTo>
                <a:cubicBezTo>
                  <a:pt x="57" y="23"/>
                  <a:pt x="51" y="20"/>
                  <a:pt x="42" y="20"/>
                </a:cubicBezTo>
                <a:cubicBezTo>
                  <a:pt x="29" y="20"/>
                  <a:pt x="21" y="28"/>
                  <a:pt x="21" y="40"/>
                </a:cubicBezTo>
                <a:cubicBezTo>
                  <a:pt x="21" y="51"/>
                  <a:pt x="29" y="60"/>
                  <a:pt x="42" y="60"/>
                </a:cubicBezTo>
                <a:cubicBezTo>
                  <a:pt x="51" y="60"/>
                  <a:pt x="57" y="57"/>
                  <a:pt x="58" y="56"/>
                </a:cubicBezTo>
                <a:cubicBezTo>
                  <a:pt x="58" y="77"/>
                  <a:pt x="58" y="77"/>
                  <a:pt x="58" y="77"/>
                </a:cubicBezTo>
                <a:cubicBezTo>
                  <a:pt x="56" y="78"/>
                  <a:pt x="49" y="80"/>
                  <a:pt x="40" y="80"/>
                </a:cubicBezTo>
                <a:cubicBezTo>
                  <a:pt x="19" y="80"/>
                  <a:pt x="0" y="65"/>
                  <a:pt x="0" y="40"/>
                </a:cubicBezTo>
                <a:cubicBezTo>
                  <a:pt x="0" y="17"/>
                  <a:pt x="17" y="0"/>
                  <a:pt x="40" y="0"/>
                </a:cubicBezTo>
                <a:cubicBezTo>
                  <a:pt x="49" y="0"/>
                  <a:pt x="56" y="3"/>
                  <a:pt x="58" y="3"/>
                </a:cubicBezTo>
                <a:lnTo>
                  <a:pt x="58" y="2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5" name="Freeform 64"/>
          <p:cNvSpPr>
            <a:spLocks noChangeAspect="1"/>
          </p:cNvSpPr>
          <p:nvPr userDrawn="1"/>
        </p:nvSpPr>
        <p:spPr bwMode="black">
          <a:xfrm>
            <a:off x="6590566" y="2585086"/>
            <a:ext cx="300194" cy="462915"/>
          </a:xfrm>
          <a:custGeom>
            <a:avLst/>
            <a:gdLst/>
            <a:ahLst/>
            <a:cxnLst>
              <a:cxn ang="0">
                <a:pos x="47" y="19"/>
              </a:cxn>
              <a:cxn ang="0">
                <a:pos x="32" y="17"/>
              </a:cxn>
              <a:cxn ang="0">
                <a:pos x="20" y="23"/>
              </a:cxn>
              <a:cxn ang="0">
                <a:pos x="29" y="30"/>
              </a:cxn>
              <a:cxn ang="0">
                <a:pos x="34" y="32"/>
              </a:cxn>
              <a:cxn ang="0">
                <a:pos x="52" y="54"/>
              </a:cxn>
              <a:cxn ang="0">
                <a:pos x="21" y="80"/>
              </a:cxn>
              <a:cxn ang="0">
                <a:pos x="0" y="77"/>
              </a:cxn>
              <a:cxn ang="0">
                <a:pos x="0" y="60"/>
              </a:cxn>
              <a:cxn ang="0">
                <a:pos x="18" y="63"/>
              </a:cxn>
              <a:cxn ang="0">
                <a:pos x="32" y="56"/>
              </a:cxn>
              <a:cxn ang="0">
                <a:pos x="23" y="48"/>
              </a:cxn>
              <a:cxn ang="0">
                <a:pos x="19" y="47"/>
              </a:cxn>
              <a:cxn ang="0">
                <a:pos x="0" y="24"/>
              </a:cxn>
              <a:cxn ang="0">
                <a:pos x="28" y="0"/>
              </a:cxn>
              <a:cxn ang="0">
                <a:pos x="47" y="3"/>
              </a:cxn>
              <a:cxn ang="0">
                <a:pos x="47" y="19"/>
              </a:cxn>
            </a:cxnLst>
            <a:rect l="0" t="0" r="r" b="b"/>
            <a:pathLst>
              <a:path w="52" h="80">
                <a:moveTo>
                  <a:pt x="47" y="19"/>
                </a:moveTo>
                <a:cubicBezTo>
                  <a:pt x="47" y="19"/>
                  <a:pt x="38" y="17"/>
                  <a:pt x="32" y="17"/>
                </a:cubicBezTo>
                <a:cubicBezTo>
                  <a:pt x="24" y="17"/>
                  <a:pt x="20" y="19"/>
                  <a:pt x="20" y="23"/>
                </a:cubicBezTo>
                <a:cubicBezTo>
                  <a:pt x="20" y="28"/>
                  <a:pt x="26" y="29"/>
                  <a:pt x="29" y="30"/>
                </a:cubicBezTo>
                <a:cubicBezTo>
                  <a:pt x="34" y="32"/>
                  <a:pt x="34" y="32"/>
                  <a:pt x="34" y="32"/>
                </a:cubicBezTo>
                <a:cubicBezTo>
                  <a:pt x="47" y="36"/>
                  <a:pt x="52" y="45"/>
                  <a:pt x="52" y="54"/>
                </a:cubicBezTo>
                <a:cubicBezTo>
                  <a:pt x="52" y="73"/>
                  <a:pt x="35" y="80"/>
                  <a:pt x="21" y="80"/>
                </a:cubicBezTo>
                <a:cubicBezTo>
                  <a:pt x="10" y="80"/>
                  <a:pt x="1" y="78"/>
                  <a:pt x="0" y="77"/>
                </a:cubicBezTo>
                <a:cubicBezTo>
                  <a:pt x="0" y="60"/>
                  <a:pt x="0" y="60"/>
                  <a:pt x="0" y="60"/>
                </a:cubicBezTo>
                <a:cubicBezTo>
                  <a:pt x="2" y="60"/>
                  <a:pt x="10" y="63"/>
                  <a:pt x="18" y="63"/>
                </a:cubicBezTo>
                <a:cubicBezTo>
                  <a:pt x="28" y="63"/>
                  <a:pt x="32" y="60"/>
                  <a:pt x="32" y="56"/>
                </a:cubicBezTo>
                <a:cubicBezTo>
                  <a:pt x="32" y="52"/>
                  <a:pt x="28" y="49"/>
                  <a:pt x="23" y="48"/>
                </a:cubicBezTo>
                <a:cubicBezTo>
                  <a:pt x="22" y="48"/>
                  <a:pt x="21" y="47"/>
                  <a:pt x="19" y="47"/>
                </a:cubicBezTo>
                <a:cubicBezTo>
                  <a:pt x="9" y="43"/>
                  <a:pt x="0" y="37"/>
                  <a:pt x="0" y="24"/>
                </a:cubicBezTo>
                <a:cubicBezTo>
                  <a:pt x="0" y="10"/>
                  <a:pt x="10" y="0"/>
                  <a:pt x="28" y="0"/>
                </a:cubicBezTo>
                <a:cubicBezTo>
                  <a:pt x="37" y="0"/>
                  <a:pt x="46" y="3"/>
                  <a:pt x="47" y="3"/>
                </a:cubicBezTo>
                <a:lnTo>
                  <a:pt x="47" y="1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6" name="Freeform 65"/>
          <p:cNvSpPr>
            <a:spLocks noChangeAspect="1"/>
          </p:cNvSpPr>
          <p:nvPr userDrawn="1"/>
        </p:nvSpPr>
        <p:spPr bwMode="black">
          <a:xfrm>
            <a:off x="5613208" y="1977278"/>
            <a:ext cx="107829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10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7" name="Freeform 66"/>
          <p:cNvSpPr>
            <a:spLocks noChangeAspect="1"/>
          </p:cNvSpPr>
          <p:nvPr userDrawn="1"/>
        </p:nvSpPr>
        <p:spPr bwMode="black">
          <a:xfrm>
            <a:off x="5917960" y="1826529"/>
            <a:ext cx="109227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4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4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8" name="Freeform 67"/>
          <p:cNvSpPr>
            <a:spLocks noChangeAspect="1"/>
          </p:cNvSpPr>
          <p:nvPr userDrawn="1"/>
        </p:nvSpPr>
        <p:spPr bwMode="black">
          <a:xfrm>
            <a:off x="6217348" y="1619251"/>
            <a:ext cx="108695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111"/>
              </a:cxn>
              <a:cxn ang="0">
                <a:pos x="10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5" y="120"/>
                  <a:pt x="10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69" name="Freeform 68"/>
          <p:cNvSpPr>
            <a:spLocks noChangeAspect="1"/>
          </p:cNvSpPr>
          <p:nvPr userDrawn="1"/>
        </p:nvSpPr>
        <p:spPr bwMode="black">
          <a:xfrm>
            <a:off x="6522099" y="1826530"/>
            <a:ext cx="10922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56"/>
              </a:cxn>
              <a:cxn ang="0">
                <a:pos x="9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9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0" name="Freeform 69"/>
          <p:cNvSpPr>
            <a:spLocks noChangeAspect="1"/>
          </p:cNvSpPr>
          <p:nvPr userDrawn="1"/>
        </p:nvSpPr>
        <p:spPr bwMode="black">
          <a:xfrm>
            <a:off x="6820166" y="1977278"/>
            <a:ext cx="114487" cy="222885"/>
          </a:xfrm>
          <a:custGeom>
            <a:avLst/>
            <a:gdLst/>
            <a:ahLst/>
            <a:cxnLst>
              <a:cxn ang="0">
                <a:pos x="20" y="10"/>
              </a:cxn>
              <a:cxn ang="0">
                <a:pos x="10" y="0"/>
              </a:cxn>
              <a:cxn ang="0">
                <a:pos x="0" y="10"/>
              </a:cxn>
              <a:cxn ang="0">
                <a:pos x="0" y="30"/>
              </a:cxn>
              <a:cxn ang="0">
                <a:pos x="10" y="39"/>
              </a:cxn>
              <a:cxn ang="0">
                <a:pos x="20" y="30"/>
              </a:cxn>
              <a:cxn ang="0">
                <a:pos x="20" y="10"/>
              </a:cxn>
            </a:cxnLst>
            <a:rect l="0" t="0" r="r" b="b"/>
            <a:pathLst>
              <a:path w="20" h="39">
                <a:moveTo>
                  <a:pt x="20" y="10"/>
                </a:moveTo>
                <a:cubicBezTo>
                  <a:pt x="20" y="4"/>
                  <a:pt x="15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5" y="39"/>
                  <a:pt x="10" y="39"/>
                </a:cubicBezTo>
                <a:cubicBezTo>
                  <a:pt x="15" y="39"/>
                  <a:pt x="20" y="35"/>
                  <a:pt x="20" y="30"/>
                </a:cubicBezTo>
                <a:lnTo>
                  <a:pt x="20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1" name="Freeform 70"/>
          <p:cNvSpPr>
            <a:spLocks noChangeAspect="1"/>
          </p:cNvSpPr>
          <p:nvPr userDrawn="1"/>
        </p:nvSpPr>
        <p:spPr bwMode="black">
          <a:xfrm>
            <a:off x="7124896" y="1826530"/>
            <a:ext cx="110576" cy="377190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10" y="0"/>
              </a:cxn>
              <a:cxn ang="0">
                <a:pos x="0" y="9"/>
              </a:cxn>
              <a:cxn ang="0">
                <a:pos x="0" y="56"/>
              </a:cxn>
              <a:cxn ang="0">
                <a:pos x="10" y="65"/>
              </a:cxn>
              <a:cxn ang="0">
                <a:pos x="19" y="56"/>
              </a:cxn>
              <a:cxn ang="0">
                <a:pos x="19" y="9"/>
              </a:cxn>
            </a:cxnLst>
            <a:rect l="0" t="0" r="r" b="b"/>
            <a:pathLst>
              <a:path w="19" h="65">
                <a:moveTo>
                  <a:pt x="19" y="9"/>
                </a:moveTo>
                <a:cubicBezTo>
                  <a:pt x="19" y="4"/>
                  <a:pt x="15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61"/>
                  <a:pt x="4" y="65"/>
                  <a:pt x="10" y="65"/>
                </a:cubicBezTo>
                <a:cubicBezTo>
                  <a:pt x="15" y="65"/>
                  <a:pt x="19" y="61"/>
                  <a:pt x="19" y="56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2" name="Freeform 71"/>
          <p:cNvSpPr>
            <a:spLocks noChangeAspect="1"/>
          </p:cNvSpPr>
          <p:nvPr userDrawn="1"/>
        </p:nvSpPr>
        <p:spPr bwMode="black">
          <a:xfrm>
            <a:off x="7429651" y="1619252"/>
            <a:ext cx="110037" cy="691515"/>
          </a:xfrm>
          <a:custGeom>
            <a:avLst/>
            <a:gdLst/>
            <a:ahLst/>
            <a:cxnLst>
              <a:cxn ang="0">
                <a:pos x="19" y="9"/>
              </a:cxn>
              <a:cxn ang="0">
                <a:pos x="9" y="0"/>
              </a:cxn>
              <a:cxn ang="0">
                <a:pos x="0" y="9"/>
              </a:cxn>
              <a:cxn ang="0">
                <a:pos x="0" y="111"/>
              </a:cxn>
              <a:cxn ang="0">
                <a:pos x="9" y="120"/>
              </a:cxn>
              <a:cxn ang="0">
                <a:pos x="19" y="111"/>
              </a:cxn>
              <a:cxn ang="0">
                <a:pos x="19" y="9"/>
              </a:cxn>
            </a:cxnLst>
            <a:rect l="0" t="0" r="r" b="b"/>
            <a:pathLst>
              <a:path w="19" h="120">
                <a:moveTo>
                  <a:pt x="19" y="9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116"/>
                  <a:pt x="4" y="120"/>
                  <a:pt x="9" y="120"/>
                </a:cubicBezTo>
                <a:cubicBezTo>
                  <a:pt x="15" y="120"/>
                  <a:pt x="19" y="116"/>
                  <a:pt x="19" y="111"/>
                </a:cubicBezTo>
                <a:lnTo>
                  <a:pt x="19" y="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  <p:sp>
        <p:nvSpPr>
          <p:cNvPr id="74" name="Freeform 73"/>
          <p:cNvSpPr>
            <a:spLocks noChangeAspect="1"/>
          </p:cNvSpPr>
          <p:nvPr userDrawn="1"/>
        </p:nvSpPr>
        <p:spPr bwMode="black">
          <a:xfrm>
            <a:off x="8033789" y="1977278"/>
            <a:ext cx="109161" cy="222885"/>
          </a:xfrm>
          <a:custGeom>
            <a:avLst/>
            <a:gdLst/>
            <a:ahLst/>
            <a:cxnLst>
              <a:cxn ang="0">
                <a:pos x="19" y="10"/>
              </a:cxn>
              <a:cxn ang="0">
                <a:pos x="9" y="0"/>
              </a:cxn>
              <a:cxn ang="0">
                <a:pos x="0" y="10"/>
              </a:cxn>
              <a:cxn ang="0">
                <a:pos x="0" y="30"/>
              </a:cxn>
              <a:cxn ang="0">
                <a:pos x="9" y="39"/>
              </a:cxn>
              <a:cxn ang="0">
                <a:pos x="19" y="30"/>
              </a:cxn>
              <a:cxn ang="0">
                <a:pos x="19" y="10"/>
              </a:cxn>
            </a:cxnLst>
            <a:rect l="0" t="0" r="r" b="b"/>
            <a:pathLst>
              <a:path w="19" h="39">
                <a:moveTo>
                  <a:pt x="19" y="10"/>
                </a:moveTo>
                <a:cubicBezTo>
                  <a:pt x="19" y="4"/>
                  <a:pt x="15" y="0"/>
                  <a:pt x="9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35"/>
                  <a:pt x="4" y="39"/>
                  <a:pt x="9" y="39"/>
                </a:cubicBezTo>
                <a:cubicBezTo>
                  <a:pt x="15" y="39"/>
                  <a:pt x="19" y="35"/>
                  <a:pt x="19" y="30"/>
                </a:cubicBezTo>
                <a:lnTo>
                  <a:pt x="19" y="1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56915" tIns="28442" rIns="56915" bIns="28442"/>
          <a:lstStyle/>
          <a:p>
            <a:pPr defTabSz="812915"/>
            <a:endParaRPr lang="en-US" sz="1725" dirty="0">
              <a:solidFill>
                <a:srgbClr val="0096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2808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2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4.72222E-6 0.09143 " pathEditMode="relative" rAng="0" ptsTypes="AA">
                                      <p:cBhvr>
                                        <p:cTn id="37" dur="700" spd="-10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11157 " pathEditMode="relative" rAng="0" ptsTypes="AA">
                                      <p:cBhvr>
                                        <p:cTn id="39" dur="7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4.72222E-6 0.09143 " pathEditMode="relative" rAng="0" ptsTypes="AA">
                                      <p:cBhvr>
                                        <p:cTn id="41" dur="7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0.11157 " pathEditMode="relative" rAng="0" ptsTypes="AA">
                                      <p:cBhvr>
                                        <p:cTn id="43" dur="7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5.55556E-7 0.09143 " pathEditMode="relative" rAng="0" ptsTypes="AA">
                                      <p:cBhvr>
                                        <p:cTn id="45" dur="7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4.72222E-6 -0.10764 " pathEditMode="relative" rAng="0" ptsTypes="AA">
                                      <p:cBhvr>
                                        <p:cTn id="47" dur="7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4.44444E-6 -0.10764 " pathEditMode="relative" rAng="0" ptsTypes="AA">
                                      <p:cBhvr>
                                        <p:cTn id="49" dur="7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2.22222E-6 -0.10764 " pathEditMode="relative" rAng="0" ptsTypes="AA">
                                      <p:cBhvr>
                                        <p:cTn id="51" dur="7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1.11111E-6 -0.10764 " pathEditMode="relative" rAng="0" ptsTypes="AA">
                                      <p:cBhvr>
                                        <p:cTn id="53" dur="700" spd="-100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19" grpId="0"/>
      <p:bldP spid="33" grpId="0" animBg="1"/>
      <p:bldP spid="34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g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kg_video 16x9.jpg"/>
          <p:cNvPicPr>
            <a:picLocks noChangeAspect="1"/>
          </p:cNvPicPr>
          <p:nvPr userDrawn="1"/>
        </p:nvPicPr>
        <p:blipFill>
          <a:blip r:embed="rId2"/>
          <a:srcRect t="49224" b="22899"/>
          <a:stretch>
            <a:fillRect/>
          </a:stretch>
        </p:blipFill>
        <p:spPr>
          <a:xfrm>
            <a:off x="320043" y="3571875"/>
            <a:ext cx="850392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21428" y="857284"/>
            <a:ext cx="8617807" cy="2424007"/>
          </a:xfrm>
        </p:spPr>
        <p:txBody>
          <a:bodyPr vert="horz" lIns="108309" tIns="54153" rIns="97487" bIns="54153" rtlCol="0" anchor="b" anchorCtr="0">
            <a:noAutofit/>
          </a:bodyPr>
          <a:lstStyle>
            <a:lvl1pPr marL="0" indent="0" algn="l" defTabSz="812361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34" charset="0"/>
              <a:buNone/>
              <a:defRPr lang="en-US" sz="4800" b="0" kern="1200" spc="0" baseline="0" dirty="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44000">
                      <a:srgbClr val="40FFFE"/>
                    </a:gs>
                    <a:gs pos="100000">
                      <a:srgbClr val="1D93FF"/>
                    </a:gs>
                  </a:gsLst>
                  <a:lin ang="4800000" scaled="0"/>
                </a:gra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94846573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4354895" y="4888860"/>
            <a:ext cx="383410" cy="274637"/>
          </a:xfrm>
          <a:prstGeom prst="rect">
            <a:avLst/>
          </a:prstGeom>
        </p:spPr>
        <p:txBody>
          <a:bodyPr vert="horz" lIns="121893" tIns="60947" rIns="121893" bIns="60947" rtlCol="0" anchor="ctr"/>
          <a:lstStyle>
            <a:lvl1pPr marL="0" algn="ctr" defTabSz="457994" rtl="0" eaLnBrk="1" fontAlgn="base" latinLnBrk="0" hangingPunct="1">
              <a:spcBef>
                <a:spcPct val="0"/>
              </a:spcBef>
              <a:spcAft>
                <a:spcPct val="0"/>
              </a:spcAft>
              <a:defRPr lang="en-US" sz="675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3945D0FD-48F1-4D72-80C5-FFB60B92A834}" type="slidenum">
              <a:rPr>
                <a:solidFill>
                  <a:srgbClr val="FFFFFF"/>
                </a:solidFill>
              </a:rPr>
              <a:pPr/>
              <a:t>‹#›</a:t>
            </a:fld>
            <a:endParaRPr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6340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259117" y="303064"/>
            <a:ext cx="8659976" cy="72878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lnSpc>
                <a:spcPct val="90000"/>
              </a:lnSpc>
              <a:defRPr sz="3300" b="0" i="0" spc="0" baseline="0">
                <a:solidFill>
                  <a:srgbClr val="00A2BF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261498" y="1200154"/>
            <a:ext cx="8659976" cy="3394075"/>
          </a:xfrm>
          <a:prstGeom prst="rect">
            <a:avLst/>
          </a:prstGeom>
        </p:spPr>
        <p:txBody>
          <a:bodyPr lIns="121883" tIns="60941" rIns="121883" bIns="60941">
            <a:noAutofit/>
          </a:bodyPr>
          <a:lstStyle>
            <a:lvl1pPr marL="380885" marR="0" indent="-380885" algn="ctr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700" b="0" i="0" baseline="0">
                <a:solidFill>
                  <a:schemeClr val="tx2"/>
                </a:solidFill>
                <a:latin typeface="+mn-lt"/>
                <a:cs typeface="CiscoSans ExtraLight"/>
              </a:defRPr>
            </a:lvl1pPr>
          </a:lstStyle>
          <a:p>
            <a:pPr marL="0" marR="0" lvl="0" indent="0" algn="l" defTabSz="60941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dirty="0"/>
              <a:t>This slide will allow you to add one of the following:</a:t>
            </a:r>
            <a:br>
              <a:rPr lang="en-GB" dirty="0"/>
            </a:br>
            <a:r>
              <a:rPr lang="en-GB" dirty="0"/>
              <a:t>Table, Charts, Smart Art, Pictures, Clip Art and Media</a:t>
            </a:r>
            <a:br>
              <a:rPr lang="en-GB" dirty="0"/>
            </a:br>
            <a:r>
              <a:rPr lang="en-GB" dirty="0"/>
              <a:t>Click icon to add content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72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968528" y="4117956"/>
            <a:ext cx="1206947" cy="681661"/>
            <a:chOff x="4391454" y="4697101"/>
            <a:chExt cx="3372111" cy="1905000"/>
          </a:xfrm>
        </p:grpSpPr>
        <p:sp>
          <p:nvSpPr>
            <p:cNvPr id="73" name="Freeform 72"/>
            <p:cNvSpPr>
              <a:spLocks noChangeAspect="1"/>
            </p:cNvSpPr>
            <p:nvPr userDrawn="1"/>
          </p:nvSpPr>
          <p:spPr bwMode="black">
            <a:xfrm>
              <a:off x="7211820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 noChangeAspect="1" noEditPoints="1"/>
            </p:cNvSpPr>
            <p:nvPr userDrawn="1"/>
          </p:nvSpPr>
          <p:spPr bwMode="black">
            <a:xfrm>
              <a:off x="6844958" y="5984881"/>
              <a:ext cx="613688" cy="6172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4" name="Rectangle 33"/>
            <p:cNvSpPr>
              <a:spLocks noChangeAspect="1" noChangeArrowheads="1"/>
            </p:cNvSpPr>
            <p:nvPr userDrawn="1"/>
          </p:nvSpPr>
          <p:spPr bwMode="black">
            <a:xfrm>
              <a:off x="5341718" y="5997576"/>
              <a:ext cx="154824" cy="5867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3" name="Freeform 62"/>
            <p:cNvSpPr>
              <a:spLocks noChangeAspect="1"/>
            </p:cNvSpPr>
            <p:nvPr userDrawn="1"/>
          </p:nvSpPr>
          <p:spPr bwMode="black">
            <a:xfrm>
              <a:off x="6238296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4" name="Freeform 63"/>
            <p:cNvSpPr>
              <a:spLocks noChangeAspect="1"/>
            </p:cNvSpPr>
            <p:nvPr userDrawn="1"/>
          </p:nvSpPr>
          <p:spPr bwMode="black">
            <a:xfrm>
              <a:off x="4697474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5" name="Freeform 64"/>
            <p:cNvSpPr>
              <a:spLocks noChangeAspect="1"/>
            </p:cNvSpPr>
            <p:nvPr userDrawn="1"/>
          </p:nvSpPr>
          <p:spPr bwMode="black">
            <a:xfrm>
              <a:off x="5694260" y="5984881"/>
              <a:ext cx="400154" cy="6172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6" name="Freeform 65"/>
            <p:cNvSpPr>
              <a:spLocks noChangeAspect="1"/>
            </p:cNvSpPr>
            <p:nvPr userDrawn="1"/>
          </p:nvSpPr>
          <p:spPr bwMode="black">
            <a:xfrm>
              <a:off x="4391454" y="5174470"/>
              <a:ext cx="143734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7" name="Freeform 66"/>
            <p:cNvSpPr>
              <a:spLocks noChangeAspect="1"/>
            </p:cNvSpPr>
            <p:nvPr userDrawn="1"/>
          </p:nvSpPr>
          <p:spPr bwMode="black">
            <a:xfrm>
              <a:off x="4797685" y="4973473"/>
              <a:ext cx="145598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8" name="Freeform 67"/>
            <p:cNvSpPr>
              <a:spLocks noChangeAspect="1"/>
            </p:cNvSpPr>
            <p:nvPr userDrawn="1"/>
          </p:nvSpPr>
          <p:spPr bwMode="black">
            <a:xfrm>
              <a:off x="5196763" y="4697101"/>
              <a:ext cx="144889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9" name="Freeform 68"/>
            <p:cNvSpPr>
              <a:spLocks noChangeAspect="1"/>
            </p:cNvSpPr>
            <p:nvPr userDrawn="1"/>
          </p:nvSpPr>
          <p:spPr bwMode="black">
            <a:xfrm>
              <a:off x="5602994" y="4973474"/>
              <a:ext cx="145597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0" name="Freeform 69"/>
            <p:cNvSpPr>
              <a:spLocks noChangeAspect="1"/>
            </p:cNvSpPr>
            <p:nvPr userDrawn="1"/>
          </p:nvSpPr>
          <p:spPr bwMode="black">
            <a:xfrm>
              <a:off x="6000298" y="5174470"/>
              <a:ext cx="152609" cy="29718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1" name="Freeform 70"/>
            <p:cNvSpPr>
              <a:spLocks noChangeAspect="1"/>
            </p:cNvSpPr>
            <p:nvPr userDrawn="1"/>
          </p:nvSpPr>
          <p:spPr bwMode="black">
            <a:xfrm>
              <a:off x="6406515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2" name="Freeform 71"/>
            <p:cNvSpPr>
              <a:spLocks noChangeAspect="1"/>
            </p:cNvSpPr>
            <p:nvPr userDrawn="1"/>
          </p:nvSpPr>
          <p:spPr bwMode="black">
            <a:xfrm>
              <a:off x="6812749" y="4697103"/>
              <a:ext cx="146678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4" name="Freeform 73"/>
            <p:cNvSpPr>
              <a:spLocks noChangeAspect="1"/>
            </p:cNvSpPr>
            <p:nvPr userDrawn="1"/>
          </p:nvSpPr>
          <p:spPr bwMode="black">
            <a:xfrm>
              <a:off x="7618055" y="5174470"/>
              <a:ext cx="145510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4965616"/>
      </p:ext>
    </p:extLst>
  </p:cSld>
  <p:clrMapOvr>
    <a:masterClrMapping/>
  </p:clrMapOvr>
  <p:transition>
    <p:wipe dir="r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-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rst slide_16x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28600" y="554149"/>
            <a:ext cx="8686800" cy="2932034"/>
          </a:xfrm>
        </p:spPr>
        <p:txBody>
          <a:bodyPr anchor="t" anchorCtr="0">
            <a:noAutofit/>
          </a:bodyPr>
          <a:lstStyle>
            <a:lvl1pPr algn="ctr">
              <a:lnSpc>
                <a:spcPct val="80000"/>
              </a:lnSpc>
              <a:defRPr lang="en-US" sz="4125" b="1" kern="1200" spc="0" baseline="0" dirty="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3" name="Rectangle 4"/>
          <p:cNvSpPr>
            <a:spLocks noChangeArrowheads="1"/>
          </p:cNvSpPr>
          <p:nvPr userDrawn="1"/>
        </p:nvSpPr>
        <p:spPr bwMode="ltGray">
          <a:xfrm>
            <a:off x="251375" y="4945781"/>
            <a:ext cx="3420515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965" tIns="36495" rIns="72965" bIns="36495" anchor="b" anchorCtr="0">
            <a:spAutoFit/>
          </a:bodyPr>
          <a:lstStyle/>
          <a:p>
            <a:pPr defTabSz="723533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54" name="Rectangle 5"/>
          <p:cNvSpPr>
            <a:spLocks noChangeArrowheads="1"/>
          </p:cNvSpPr>
          <p:nvPr userDrawn="1"/>
        </p:nvSpPr>
        <p:spPr bwMode="ltGray">
          <a:xfrm>
            <a:off x="7891300" y="4944477"/>
            <a:ext cx="684362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55" name="Rectangle 7"/>
          <p:cNvSpPr>
            <a:spLocks noChangeArrowheads="1"/>
          </p:cNvSpPr>
          <p:nvPr userDrawn="1"/>
        </p:nvSpPr>
        <p:spPr bwMode="ltGray">
          <a:xfrm>
            <a:off x="8671309" y="4941401"/>
            <a:ext cx="229109" cy="1544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533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  <p:sp>
        <p:nvSpPr>
          <p:cNvPr id="3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1371600" y="3478743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1800" b="1" kern="1200" dirty="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0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23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185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24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3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3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43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49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</a:p>
        </p:txBody>
      </p:sp>
      <p:sp>
        <p:nvSpPr>
          <p:cNvPr id="34" name="Text Placeholder 4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371600" y="3714752"/>
            <a:ext cx="6400800" cy="251030"/>
          </a:xfrm>
        </p:spPr>
        <p:txBody>
          <a:bodyPr lIns="0" tIns="0" rIns="0" bIns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8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>
              <a:buFontTx/>
              <a:buNone/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Presenter Title</a:t>
            </a:r>
          </a:p>
        </p:txBody>
      </p:sp>
      <p:sp>
        <p:nvSpPr>
          <p:cNvPr id="35" name="Text Placeholder 4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371600" y="4130922"/>
            <a:ext cx="6400800" cy="186398"/>
          </a:xfrm>
        </p:spPr>
        <p:txBody>
          <a:bodyPr vert="horz" lIns="0" tIns="0" rIns="0" bIns="0" rtlCol="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lang="en-US" sz="1275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defRPr lang="en-US" sz="18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defTabSz="812395" rtl="0" eaLnBrk="1" latinLnBrk="0" hangingPunct="1">
              <a:lnSpc>
                <a:spcPct val="95000"/>
              </a:lnSpc>
              <a:spcBef>
                <a:spcPts val="1286"/>
              </a:spcBef>
              <a:buClr>
                <a:srgbClr val="96CA4B"/>
              </a:buClr>
              <a:buSzPct val="90000"/>
              <a:buFontTx/>
              <a:buNone/>
              <a:tabLst/>
            </a:pPr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986545789"/>
      </p:ext>
    </p:extLst>
  </p:cSld>
  <p:clrMapOvr>
    <a:masterClrMapping/>
  </p:clrMapOvr>
  <p:transition>
    <p:wipe dir="r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5" y="285753"/>
            <a:ext cx="8588861" cy="667061"/>
          </a:xfrm>
        </p:spPr>
        <p:txBody>
          <a:bodyPr vert="horz" lIns="108313" tIns="54156" rIns="97491" bIns="54156" rtlCol="0" anchor="b" anchorCtr="0">
            <a:noAutofit/>
          </a:bodyPr>
          <a:lstStyle>
            <a:lvl1pPr algn="l" defTabSz="812395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15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0074DE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29702" y="1008126"/>
            <a:ext cx="8578850" cy="339242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750"/>
              </a:spcBef>
              <a:defRPr sz="195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2pPr>
            <a:lvl3pPr>
              <a:spcBef>
                <a:spcPts val="750"/>
              </a:spcBef>
              <a:defRPr sz="1275">
                <a:solidFill>
                  <a:schemeClr val="bg1"/>
                </a:solidFill>
                <a:latin typeface="+mj-lt"/>
              </a:defRPr>
            </a:lvl3pPr>
            <a:lvl4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4pPr>
            <a:lvl5pPr>
              <a:spcBef>
                <a:spcPts val="750"/>
              </a:spcBef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9702" y="4546619"/>
            <a:ext cx="8412480" cy="207749"/>
          </a:xfrm>
        </p:spPr>
        <p:txBody>
          <a:bodyPr vert="horz" wrap="square" lIns="108313" tIns="54156" rIns="108313" bIns="54156" rtlCol="0" anchor="b" anchorCtr="0">
            <a:noAutofit/>
          </a:bodyPr>
          <a:lstStyle>
            <a:lvl1pPr marL="0" indent="0" algn="l" defTabSz="715077">
              <a:lnSpc>
                <a:spcPct val="90000"/>
              </a:lnSpc>
              <a:spcBef>
                <a:spcPct val="50000"/>
              </a:spcBef>
              <a:buNone/>
              <a:defRPr lang="en-US" sz="105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>
              <a:buFont typeface="Arial" pitchFamily="34" charset="0"/>
              <a:buNone/>
              <a:defRPr sz="1275"/>
            </a:lvl2pPr>
            <a:lvl3pPr>
              <a:buFont typeface="Arial" pitchFamily="34" charset="0"/>
              <a:buNone/>
              <a:defRPr sz="1275"/>
            </a:lvl3pPr>
            <a:lvl4pPr>
              <a:buFont typeface="Arial" pitchFamily="34" charset="0"/>
              <a:buNone/>
              <a:defRPr sz="1275"/>
            </a:lvl4pPr>
            <a:lvl5pPr>
              <a:buFont typeface="Arial" pitchFamily="34" charset="0"/>
              <a:buNone/>
              <a:defRPr sz="1275"/>
            </a:lvl5pPr>
          </a:lstStyle>
          <a:p>
            <a:pPr marL="203117" lvl="0" indent="-203117" algn="l" defTabSz="715077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SzPct val="90000"/>
              <a:buFont typeface="Arial" pitchFamily="34" charset="0"/>
              <a:buNone/>
              <a:tabLst/>
            </a:pPr>
            <a:r>
              <a:rPr lang="en-US" dirty="0"/>
              <a:t>Source: Placeholder for Notes Is 12 Points</a:t>
            </a:r>
          </a:p>
        </p:txBody>
      </p:sp>
    </p:spTree>
    <p:extLst>
      <p:ext uri="{BB962C8B-B14F-4D97-AF65-F5344CB8AC3E}">
        <p14:creationId xmlns:p14="http://schemas.microsoft.com/office/powerpoint/2010/main" val="502623378"/>
      </p:ext>
    </p:extLst>
  </p:cSld>
  <p:clrMapOvr>
    <a:masterClrMapping/>
  </p:clrMapOvr>
  <p:transition>
    <p:wipe dir="r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 Slide-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first slide_16x9 v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3968528" y="4117956"/>
            <a:ext cx="1206947" cy="681661"/>
            <a:chOff x="4391454" y="4697101"/>
            <a:chExt cx="3372111" cy="1905000"/>
          </a:xfrm>
        </p:grpSpPr>
        <p:sp>
          <p:nvSpPr>
            <p:cNvPr id="73" name="Freeform 72"/>
            <p:cNvSpPr>
              <a:spLocks noChangeAspect="1"/>
            </p:cNvSpPr>
            <p:nvPr userDrawn="1"/>
          </p:nvSpPr>
          <p:spPr bwMode="black">
            <a:xfrm>
              <a:off x="7211820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3" name="Freeform 32"/>
            <p:cNvSpPr>
              <a:spLocks noChangeAspect="1" noEditPoints="1"/>
            </p:cNvSpPr>
            <p:nvPr userDrawn="1"/>
          </p:nvSpPr>
          <p:spPr bwMode="black">
            <a:xfrm>
              <a:off x="6844958" y="5984881"/>
              <a:ext cx="613688" cy="617220"/>
            </a:xfrm>
            <a:custGeom>
              <a:avLst/>
              <a:gdLst/>
              <a:ahLst/>
              <a:cxnLst>
                <a:cxn ang="0">
                  <a:pos x="80" y="40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80" y="40"/>
                </a:cxn>
                <a:cxn ang="0">
                  <a:pos x="40" y="20"/>
                </a:cxn>
                <a:cxn ang="0">
                  <a:pos x="20" y="40"/>
                </a:cxn>
                <a:cxn ang="0">
                  <a:pos x="40" y="60"/>
                </a:cxn>
                <a:cxn ang="0">
                  <a:pos x="60" y="40"/>
                </a:cxn>
                <a:cxn ang="0">
                  <a:pos x="40" y="20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34" name="Rectangle 33"/>
            <p:cNvSpPr>
              <a:spLocks noChangeAspect="1" noChangeArrowheads="1"/>
            </p:cNvSpPr>
            <p:nvPr userDrawn="1"/>
          </p:nvSpPr>
          <p:spPr bwMode="black">
            <a:xfrm>
              <a:off x="5341718" y="5997576"/>
              <a:ext cx="154824" cy="5867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3" name="Freeform 62"/>
            <p:cNvSpPr>
              <a:spLocks noChangeAspect="1"/>
            </p:cNvSpPr>
            <p:nvPr userDrawn="1"/>
          </p:nvSpPr>
          <p:spPr bwMode="black">
            <a:xfrm>
              <a:off x="6238296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1" y="80"/>
                </a:cxn>
                <a:cxn ang="0">
                  <a:pos x="0" y="40"/>
                </a:cxn>
                <a:cxn ang="0">
                  <a:pos x="41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4" name="Freeform 63"/>
            <p:cNvSpPr>
              <a:spLocks noChangeAspect="1"/>
            </p:cNvSpPr>
            <p:nvPr userDrawn="1"/>
          </p:nvSpPr>
          <p:spPr bwMode="black">
            <a:xfrm>
              <a:off x="4697474" y="5984881"/>
              <a:ext cx="446808" cy="617220"/>
            </a:xfrm>
            <a:custGeom>
              <a:avLst/>
              <a:gdLst/>
              <a:ahLst/>
              <a:cxnLst>
                <a:cxn ang="0">
                  <a:pos x="58" y="24"/>
                </a:cxn>
                <a:cxn ang="0">
                  <a:pos x="42" y="20"/>
                </a:cxn>
                <a:cxn ang="0">
                  <a:pos x="21" y="40"/>
                </a:cxn>
                <a:cxn ang="0">
                  <a:pos x="42" y="60"/>
                </a:cxn>
                <a:cxn ang="0">
                  <a:pos x="58" y="56"/>
                </a:cxn>
                <a:cxn ang="0">
                  <a:pos x="58" y="77"/>
                </a:cxn>
                <a:cxn ang="0">
                  <a:pos x="40" y="80"/>
                </a:cxn>
                <a:cxn ang="0">
                  <a:pos x="0" y="40"/>
                </a:cxn>
                <a:cxn ang="0">
                  <a:pos x="40" y="0"/>
                </a:cxn>
                <a:cxn ang="0">
                  <a:pos x="58" y="3"/>
                </a:cxn>
                <a:cxn ang="0">
                  <a:pos x="58" y="24"/>
                </a:cxn>
              </a:cxnLst>
              <a:rect l="0" t="0" r="r" b="b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5" name="Freeform 64"/>
            <p:cNvSpPr>
              <a:spLocks noChangeAspect="1"/>
            </p:cNvSpPr>
            <p:nvPr userDrawn="1"/>
          </p:nvSpPr>
          <p:spPr bwMode="black">
            <a:xfrm>
              <a:off x="5694260" y="5984881"/>
              <a:ext cx="400154" cy="617220"/>
            </a:xfrm>
            <a:custGeom>
              <a:avLst/>
              <a:gdLst/>
              <a:ahLst/>
              <a:cxnLst>
                <a:cxn ang="0">
                  <a:pos x="47" y="19"/>
                </a:cxn>
                <a:cxn ang="0">
                  <a:pos x="32" y="17"/>
                </a:cxn>
                <a:cxn ang="0">
                  <a:pos x="20" y="23"/>
                </a:cxn>
                <a:cxn ang="0">
                  <a:pos x="29" y="30"/>
                </a:cxn>
                <a:cxn ang="0">
                  <a:pos x="34" y="32"/>
                </a:cxn>
                <a:cxn ang="0">
                  <a:pos x="52" y="54"/>
                </a:cxn>
                <a:cxn ang="0">
                  <a:pos x="21" y="80"/>
                </a:cxn>
                <a:cxn ang="0">
                  <a:pos x="0" y="77"/>
                </a:cxn>
                <a:cxn ang="0">
                  <a:pos x="0" y="60"/>
                </a:cxn>
                <a:cxn ang="0">
                  <a:pos x="18" y="63"/>
                </a:cxn>
                <a:cxn ang="0">
                  <a:pos x="32" y="56"/>
                </a:cxn>
                <a:cxn ang="0">
                  <a:pos x="23" y="48"/>
                </a:cxn>
                <a:cxn ang="0">
                  <a:pos x="19" y="47"/>
                </a:cxn>
                <a:cxn ang="0">
                  <a:pos x="0" y="24"/>
                </a:cxn>
                <a:cxn ang="0">
                  <a:pos x="28" y="0"/>
                </a:cxn>
                <a:cxn ang="0">
                  <a:pos x="47" y="3"/>
                </a:cxn>
                <a:cxn ang="0">
                  <a:pos x="47" y="19"/>
                </a:cxn>
              </a:cxnLst>
              <a:rect l="0" t="0" r="r" b="b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6" name="Freeform 65"/>
            <p:cNvSpPr>
              <a:spLocks noChangeAspect="1"/>
            </p:cNvSpPr>
            <p:nvPr userDrawn="1"/>
          </p:nvSpPr>
          <p:spPr bwMode="black">
            <a:xfrm>
              <a:off x="4391454" y="5174470"/>
              <a:ext cx="143734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7" name="Freeform 66"/>
            <p:cNvSpPr>
              <a:spLocks noChangeAspect="1"/>
            </p:cNvSpPr>
            <p:nvPr userDrawn="1"/>
          </p:nvSpPr>
          <p:spPr bwMode="black">
            <a:xfrm>
              <a:off x="4797685" y="4973473"/>
              <a:ext cx="145598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8" name="Freeform 67"/>
            <p:cNvSpPr>
              <a:spLocks noChangeAspect="1"/>
            </p:cNvSpPr>
            <p:nvPr userDrawn="1"/>
          </p:nvSpPr>
          <p:spPr bwMode="black">
            <a:xfrm>
              <a:off x="5196763" y="4697101"/>
              <a:ext cx="144889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10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69" name="Freeform 68"/>
            <p:cNvSpPr>
              <a:spLocks noChangeAspect="1"/>
            </p:cNvSpPr>
            <p:nvPr userDrawn="1"/>
          </p:nvSpPr>
          <p:spPr bwMode="black">
            <a:xfrm>
              <a:off x="5602994" y="4973474"/>
              <a:ext cx="145597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9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0" name="Freeform 69"/>
            <p:cNvSpPr>
              <a:spLocks noChangeAspect="1"/>
            </p:cNvSpPr>
            <p:nvPr userDrawn="1"/>
          </p:nvSpPr>
          <p:spPr bwMode="black">
            <a:xfrm>
              <a:off x="6000298" y="5174470"/>
              <a:ext cx="152609" cy="297180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10" y="39"/>
                </a:cxn>
                <a:cxn ang="0">
                  <a:pos x="20" y="30"/>
                </a:cxn>
                <a:cxn ang="0">
                  <a:pos x="20" y="10"/>
                </a:cxn>
              </a:cxnLst>
              <a:rect l="0" t="0" r="r" b="b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1" name="Freeform 70"/>
            <p:cNvSpPr>
              <a:spLocks noChangeAspect="1"/>
            </p:cNvSpPr>
            <p:nvPr userDrawn="1"/>
          </p:nvSpPr>
          <p:spPr bwMode="black">
            <a:xfrm>
              <a:off x="6406515" y="4973474"/>
              <a:ext cx="147396" cy="5029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10" y="0"/>
                </a:cxn>
                <a:cxn ang="0">
                  <a:pos x="0" y="9"/>
                </a:cxn>
                <a:cxn ang="0">
                  <a:pos x="0" y="56"/>
                </a:cxn>
                <a:cxn ang="0">
                  <a:pos x="10" y="65"/>
                </a:cxn>
                <a:cxn ang="0">
                  <a:pos x="19" y="56"/>
                </a:cxn>
                <a:cxn ang="0">
                  <a:pos x="19" y="9"/>
                </a:cxn>
              </a:cxnLst>
              <a:rect l="0" t="0" r="r" b="b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2" name="Freeform 71"/>
            <p:cNvSpPr>
              <a:spLocks noChangeAspect="1"/>
            </p:cNvSpPr>
            <p:nvPr userDrawn="1"/>
          </p:nvSpPr>
          <p:spPr bwMode="black">
            <a:xfrm>
              <a:off x="6812749" y="4697103"/>
              <a:ext cx="146678" cy="922020"/>
            </a:xfrm>
            <a:custGeom>
              <a:avLst/>
              <a:gdLst/>
              <a:ahLst/>
              <a:cxnLst>
                <a:cxn ang="0">
                  <a:pos x="19" y="9"/>
                </a:cxn>
                <a:cxn ang="0">
                  <a:pos x="9" y="0"/>
                </a:cxn>
                <a:cxn ang="0">
                  <a:pos x="0" y="9"/>
                </a:cxn>
                <a:cxn ang="0">
                  <a:pos x="0" y="111"/>
                </a:cxn>
                <a:cxn ang="0">
                  <a:pos x="9" y="120"/>
                </a:cxn>
                <a:cxn ang="0">
                  <a:pos x="19" y="111"/>
                </a:cxn>
                <a:cxn ang="0">
                  <a:pos x="19" y="9"/>
                </a:cxn>
              </a:cxnLst>
              <a:rect l="0" t="0" r="r" b="b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  <p:sp>
          <p:nvSpPr>
            <p:cNvPr id="74" name="Freeform 73"/>
            <p:cNvSpPr>
              <a:spLocks noChangeAspect="1"/>
            </p:cNvSpPr>
            <p:nvPr userDrawn="1"/>
          </p:nvSpPr>
          <p:spPr bwMode="black">
            <a:xfrm>
              <a:off x="7618055" y="5174470"/>
              <a:ext cx="145510" cy="297180"/>
            </a:xfrm>
            <a:custGeom>
              <a:avLst/>
              <a:gdLst/>
              <a:ahLst/>
              <a:cxnLst>
                <a:cxn ang="0">
                  <a:pos x="19" y="10"/>
                </a:cxn>
                <a:cxn ang="0">
                  <a:pos x="9" y="0"/>
                </a:cxn>
                <a:cxn ang="0">
                  <a:pos x="0" y="10"/>
                </a:cxn>
                <a:cxn ang="0">
                  <a:pos x="0" y="30"/>
                </a:cxn>
                <a:cxn ang="0">
                  <a:pos x="9" y="39"/>
                </a:cxn>
                <a:cxn ang="0">
                  <a:pos x="19" y="30"/>
                </a:cxn>
                <a:cxn ang="0">
                  <a:pos x="19" y="10"/>
                </a:cxn>
              </a:cxnLst>
              <a:rect l="0" t="0" r="r" b="b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lIns="76021" tIns="37999" rIns="76021" bIns="37999"/>
            <a:lstStyle/>
            <a:p>
              <a:pPr defTabSz="814332"/>
              <a:endParaRPr lang="en-US" sz="1650" dirty="0">
                <a:solidFill>
                  <a:srgbClr val="0096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1406801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702" y="324161"/>
            <a:ext cx="8580923" cy="628650"/>
          </a:xfrm>
        </p:spPr>
        <p:txBody>
          <a:bodyPr/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chemeClr val="tx1"/>
                    </a:gs>
                    <a:gs pos="44000">
                      <a:srgbClr val="01BBBB"/>
                    </a:gs>
                    <a:gs pos="100000">
                      <a:schemeClr val="accent4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008126"/>
            <a:ext cx="8570912" cy="372389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110"/>
              </a:spcBef>
              <a:defRPr sz="1650">
                <a:solidFill>
                  <a:srgbClr val="435153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450"/>
              </a:spcBef>
              <a:defRPr>
                <a:solidFill>
                  <a:srgbClr val="435153"/>
                </a:solidFill>
                <a:latin typeface="+mj-lt"/>
              </a:defRPr>
            </a:lvl2pPr>
            <a:lvl3pPr>
              <a:defRPr>
                <a:solidFill>
                  <a:srgbClr val="435153"/>
                </a:solidFill>
                <a:latin typeface="+mj-lt"/>
              </a:defRPr>
            </a:lvl3pPr>
            <a:lvl4pPr>
              <a:defRPr>
                <a:solidFill>
                  <a:srgbClr val="435153"/>
                </a:solidFill>
                <a:latin typeface="+mj-lt"/>
              </a:defRPr>
            </a:lvl4pPr>
            <a:lvl5pPr>
              <a:defRPr>
                <a:solidFill>
                  <a:srgbClr val="435153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719792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570" y="-15422"/>
            <a:ext cx="8580923" cy="628650"/>
          </a:xfrm>
        </p:spPr>
        <p:txBody>
          <a:bodyPr/>
          <a:lstStyle>
            <a:lvl1pPr algn="l" defTabSz="685742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700" b="0" kern="1200" spc="0" baseline="0" dirty="0">
                <a:gradFill>
                  <a:gsLst>
                    <a:gs pos="0">
                      <a:srgbClr val="00B2F0"/>
                    </a:gs>
                    <a:gs pos="44000">
                      <a:srgbClr val="40FFFE"/>
                    </a:gs>
                    <a:gs pos="100000">
                      <a:srgbClr val="96CA4B"/>
                    </a:gs>
                  </a:gsLst>
                  <a:lin ang="48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33232" y="1008126"/>
            <a:ext cx="8570912" cy="3723894"/>
          </a:xfrm>
        </p:spPr>
        <p:txBody>
          <a:bodyPr>
            <a:noAutofit/>
          </a:bodyPr>
          <a:lstStyle>
            <a:lvl1pPr>
              <a:lnSpc>
                <a:spcPct val="95000"/>
              </a:lnSpc>
              <a:spcBef>
                <a:spcPts val="1110"/>
              </a:spcBef>
              <a:buClr>
                <a:srgbClr val="96CA4B"/>
              </a:buClr>
              <a:tabLst/>
              <a:defRPr sz="1725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5000"/>
              </a:lnSpc>
              <a:spcBef>
                <a:spcPts val="450"/>
              </a:spcBef>
              <a:tabLst/>
              <a:defRPr>
                <a:solidFill>
                  <a:schemeClr val="bg1"/>
                </a:solidFill>
                <a:latin typeface="+mj-lt"/>
              </a:defRPr>
            </a:lvl2pPr>
            <a:lvl3pPr>
              <a:tabLst/>
              <a:defRPr>
                <a:solidFill>
                  <a:schemeClr val="bg1"/>
                </a:solidFill>
                <a:latin typeface="+mj-lt"/>
              </a:defRPr>
            </a:lvl3pPr>
            <a:lvl4pPr>
              <a:tabLst/>
              <a:defRPr>
                <a:solidFill>
                  <a:schemeClr val="bg1"/>
                </a:solidFill>
                <a:latin typeface="+mj-lt"/>
              </a:defRPr>
            </a:lvl4pPr>
            <a:lvl5pPr>
              <a:tabLst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87194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em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1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  <p:sp>
        <p:nvSpPr>
          <p:cNvPr id="2" name="Rectangle 2"/>
          <p:cNvSpPr>
            <a:spLocks noGrp="1" noChangeArrowheads="1"/>
          </p:cNvSpPr>
          <p:nvPr>
            <p:ph type="title" hasCustomPrompt="1"/>
          </p:nvPr>
        </p:nvSpPr>
        <p:spPr bwMode="white">
          <a:xfrm>
            <a:off x="336624" y="1489433"/>
            <a:ext cx="8416893" cy="12495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40" tIns="45720" rIns="91440" bIns="45720" anchor="b"/>
          <a:lstStyle>
            <a:lvl1pPr algn="l">
              <a:defRPr lang="en-US" sz="4000" i="0" kern="120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-107" charset="0"/>
              </a:defRPr>
            </a:lvl1pPr>
          </a:lstStyle>
          <a:p>
            <a:pPr lvl="0"/>
            <a:r>
              <a:rPr lang="en-US" dirty="0">
                <a:sym typeface="Arial" pitchFamily="-107" charset="0"/>
              </a:rPr>
              <a:t>Presentation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52483" y="3376465"/>
            <a:ext cx="8416892" cy="336551"/>
          </a:xfrm>
        </p:spPr>
        <p:txBody>
          <a:bodyPr lIns="91440" tIns="45720" rIns="91440" bIns="45720" anchor="b"/>
          <a:lstStyle>
            <a:lvl1pPr marL="1785" indent="0" algn="l">
              <a:buNone/>
              <a:defRPr lang="en-US" sz="16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  <a:sym typeface="Arial" pitchFamily="34" charset="0"/>
              </a:defRPr>
            </a:lvl1pPr>
            <a:lvl2pPr marL="192881" indent="0">
              <a:buNone/>
              <a:defRPr/>
            </a:lvl2pPr>
            <a:lvl3pPr marL="386655" indent="0">
              <a:buNone/>
              <a:defRPr/>
            </a:lvl3pPr>
            <a:lvl4pPr marL="546497" indent="0">
              <a:buNone/>
              <a:defRPr/>
            </a:lvl4pPr>
            <a:lvl5pPr marL="706338" indent="0">
              <a:buNone/>
              <a:defRPr/>
            </a:lvl5pPr>
          </a:lstStyle>
          <a:p>
            <a:pPr lvl="0"/>
            <a:r>
              <a:rPr lang="en-US" dirty="0"/>
              <a:t>Presenter Name and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52482" y="3722263"/>
            <a:ext cx="5221886" cy="250298"/>
          </a:xfrm>
        </p:spPr>
        <p:txBody>
          <a:bodyPr/>
          <a:lstStyle>
            <a:lvl1pPr marL="1785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Session ID</a:t>
            </a:r>
          </a:p>
        </p:txBody>
      </p:sp>
    </p:spTree>
    <p:extLst>
      <p:ext uri="{BB962C8B-B14F-4D97-AF65-F5344CB8AC3E}">
        <p14:creationId xmlns:p14="http://schemas.microsoft.com/office/powerpoint/2010/main" val="39961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 dirty="0">
                <a:ea typeface="ＭＳ Ｐゴシック" charset="0"/>
              </a:rPr>
              <a:t>BRKCOC-1339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gue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"/>
            <a:ext cx="9144000" cy="5142895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white">
          <a:xfrm>
            <a:off x="359051" y="2105260"/>
            <a:ext cx="8394466" cy="1142052"/>
          </a:xfrm>
        </p:spPr>
        <p:txBody>
          <a:bodyPr anchor="t"/>
          <a:lstStyle>
            <a:lvl1pPr marL="6251" indent="-6251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4000" b="0" i="0" kern="1200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</a:lstStyle>
          <a:p>
            <a:r>
              <a:rPr lang="en-US" dirty="0"/>
              <a:t>Segue/Chapter Slide</a:t>
            </a: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FFFFFF">
                    <a:alpha val="60000"/>
                  </a:srgbClr>
                </a:solidFill>
                <a:cs typeface="CiscoSans Thin"/>
              </a:rPr>
              <a:t>© 2017  Cisco and/or its affiliates. All rights reserved.   Cisco Public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chemeClr val="bg1">
                    <a:alpha val="60000"/>
                  </a:schemeClr>
                </a:solidFill>
                <a:latin typeface="+mn-lt"/>
                <a:ea typeface="+mn-ea"/>
                <a:cs typeface="CiscoSans Thin"/>
              </a:defRPr>
            </a:lvl1pPr>
          </a:lstStyle>
          <a:p>
            <a:fld id="{96A97DD0-5BE7-4856-A2A9-C42C6688E607}" type="slidenum">
              <a:rPr>
                <a:solidFill>
                  <a:srgbClr val="FFFFFF">
                    <a:alpha val="60000"/>
                  </a:srgbClr>
                </a:solidFill>
              </a:rPr>
              <a:pPr/>
              <a:t>‹#›</a:t>
            </a:fld>
            <a:endParaRPr dirty="0">
              <a:solidFill>
                <a:srgbClr val="FFFFFF">
                  <a:alpha val="60000"/>
                </a:srgb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chemeClr val="bg1">
                    <a:alpha val="60000"/>
                  </a:schemeClr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5" y="4785589"/>
            <a:ext cx="820677" cy="27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8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54.xml"/><Relationship Id="rId39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31.xml"/><Relationship Id="rId21" Type="http://schemas.openxmlformats.org/officeDocument/2006/relationships/slideLayout" Target="../slideLayouts/slideLayout149.xml"/><Relationship Id="rId34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70.xml"/><Relationship Id="rId47" Type="http://schemas.openxmlformats.org/officeDocument/2006/relationships/image" Target="../media/image32.png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61.xml"/><Relationship Id="rId38" Type="http://schemas.openxmlformats.org/officeDocument/2006/relationships/slideLayout" Target="../slideLayouts/slideLayout166.xml"/><Relationship Id="rId46" Type="http://schemas.openxmlformats.org/officeDocument/2006/relationships/theme" Target="../theme/theme10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57.xml"/><Relationship Id="rId41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24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60.xml"/><Relationship Id="rId37" Type="http://schemas.openxmlformats.org/officeDocument/2006/relationships/slideLayout" Target="../slideLayouts/slideLayout165.xml"/><Relationship Id="rId40" Type="http://schemas.openxmlformats.org/officeDocument/2006/relationships/slideLayout" Target="../slideLayouts/slideLayout168.xml"/><Relationship Id="rId45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51.xml"/><Relationship Id="rId28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38.xml"/><Relationship Id="rId19" Type="http://schemas.openxmlformats.org/officeDocument/2006/relationships/slideLayout" Target="../slideLayouts/slideLayout147.xml"/><Relationship Id="rId31" Type="http://schemas.openxmlformats.org/officeDocument/2006/relationships/slideLayout" Target="../slideLayouts/slideLayout159.xml"/><Relationship Id="rId44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50.xml"/><Relationship Id="rId27" Type="http://schemas.openxmlformats.org/officeDocument/2006/relationships/slideLayout" Target="../slideLayouts/slideLayout155.xml"/><Relationship Id="rId30" Type="http://schemas.openxmlformats.org/officeDocument/2006/relationships/slideLayout" Target="../slideLayouts/slideLayout158.xml"/><Relationship Id="rId35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29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image" Target="../media/image37.png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theme" Target="../theme/theme11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slideLayout" Target="../slideLayouts/slideLayout221.xml"/><Relationship Id="rId18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1.xml"/><Relationship Id="rId21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15.xml"/><Relationship Id="rId12" Type="http://schemas.openxmlformats.org/officeDocument/2006/relationships/slideLayout" Target="../slideLayouts/slideLayout220.xml"/><Relationship Id="rId17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0.xml"/><Relationship Id="rId16" Type="http://schemas.openxmlformats.org/officeDocument/2006/relationships/slideLayout" Target="../slideLayouts/slideLayout224.xml"/><Relationship Id="rId20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theme" Target="../theme/theme12.xml"/><Relationship Id="rId5" Type="http://schemas.openxmlformats.org/officeDocument/2006/relationships/slideLayout" Target="../slideLayouts/slideLayout213.xml"/><Relationship Id="rId15" Type="http://schemas.openxmlformats.org/officeDocument/2006/relationships/slideLayout" Target="../slideLayouts/slideLayout223.xml"/><Relationship Id="rId23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18.xml"/><Relationship Id="rId19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slideLayout" Target="../slideLayouts/slideLayout222.xml"/><Relationship Id="rId22" Type="http://schemas.openxmlformats.org/officeDocument/2006/relationships/slideLayout" Target="../slideLayouts/slideLayout2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45.xml"/><Relationship Id="rId21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theme" Target="../theme/theme1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34" Type="http://schemas.openxmlformats.org/officeDocument/2006/relationships/theme" Target="../theme/theme9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image" Target="../media/image1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5"/>
          <p:cNvSpPr>
            <a:spLocks noGrp="1"/>
          </p:cNvSpPr>
          <p:nvPr>
            <p:ph type="title"/>
          </p:nvPr>
        </p:nvSpPr>
        <p:spPr>
          <a:xfrm>
            <a:off x="260620" y="341158"/>
            <a:ext cx="8659368" cy="731520"/>
          </a:xfrm>
          <a:prstGeom prst="rect">
            <a:avLst/>
          </a:prstGeom>
        </p:spPr>
        <p:txBody>
          <a:bodyPr vert="horz" lIns="121883" tIns="60941" rIns="121883" bIns="60941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078558"/>
            <a:ext cx="9144000" cy="0"/>
          </a:xfrm>
          <a:prstGeom prst="line">
            <a:avLst/>
          </a:prstGeom>
          <a:ln w="177800">
            <a:gradFill>
              <a:gsLst>
                <a:gs pos="0">
                  <a:schemeClr val="tx2"/>
                </a:gs>
                <a:gs pos="100000">
                  <a:schemeClr val="accent6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5"/>
          <p:cNvSpPr>
            <a:spLocks noChangeArrowheads="1"/>
          </p:cNvSpPr>
          <p:nvPr/>
        </p:nvSpPr>
        <p:spPr bwMode="ltGray">
          <a:xfrm>
            <a:off x="7744291" y="4956536"/>
            <a:ext cx="1013800" cy="2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r>
              <a:rPr lang="en-US" sz="800" b="0" i="0" dirty="0">
                <a:solidFill>
                  <a:srgbClr val="231F20"/>
                </a:solidFill>
                <a:latin typeface="+mn-lt"/>
                <a:cs typeface="CiscoSans Thin"/>
              </a:rPr>
              <a:t>Cisco Confidential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ltGray">
          <a:xfrm>
            <a:off x="8776168" y="4953458"/>
            <a:ext cx="287640" cy="206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04" tIns="41051" rIns="82104" bIns="41051" anchor="b">
            <a:spAutoFit/>
          </a:bodyPr>
          <a:lstStyle/>
          <a:p>
            <a:pPr algn="r" defTabSz="814217">
              <a:lnSpc>
                <a:spcPct val="100000"/>
              </a:lnSpc>
            </a:pPr>
            <a:fld id="{DFCF27A5-1A5B-48D3-A060-2758FFBB1ADD}" type="slidenum">
              <a:rPr lang="en-US" sz="800" b="0" i="0">
                <a:solidFill>
                  <a:srgbClr val="231F20"/>
                </a:solidFill>
                <a:latin typeface="+mn-lt"/>
                <a:cs typeface="CiscoSans Thin"/>
              </a:rPr>
              <a:pPr algn="r" defTabSz="814217">
                <a:lnSpc>
                  <a:spcPct val="100000"/>
                </a:lnSpc>
              </a:pPr>
              <a:t>‹#›</a:t>
            </a:fld>
            <a:endParaRPr lang="en-US" sz="800" b="0" i="0" dirty="0">
              <a:solidFill>
                <a:srgbClr val="231F20"/>
              </a:solidFill>
              <a:latin typeface="+mn-lt"/>
              <a:cs typeface="CiscoSans Thin"/>
            </a:endParaRPr>
          </a:p>
        </p:txBody>
      </p:sp>
    </p:spTree>
    <p:extLst>
      <p:ext uri="{BB962C8B-B14F-4D97-AF65-F5344CB8AC3E}">
        <p14:creationId xmlns:p14="http://schemas.microsoft.com/office/powerpoint/2010/main" val="388048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8" r:id="rId57"/>
    <p:sldLayoutId id="2147483719" r:id="rId58"/>
  </p:sldLayoutIdLst>
  <p:transition spd="slow">
    <p:wipe/>
  </p:transition>
  <p:txStyles>
    <p:titleStyle>
      <a:lvl1pPr algn="l" defTabSz="914247" rtl="0" eaLnBrk="1" latinLnBrk="0" hangingPunct="1">
        <a:lnSpc>
          <a:spcPct val="80000"/>
        </a:lnSpc>
        <a:spcBef>
          <a:spcPct val="0"/>
        </a:spcBef>
        <a:buNone/>
        <a:defRPr lang="en-US" sz="3300" b="0" kern="1200" spc="0" baseline="0" dirty="0">
          <a:solidFill>
            <a:srgbClr val="00A2BF"/>
          </a:solidFill>
          <a:latin typeface="+mj-lt"/>
          <a:ea typeface="+mj-ea"/>
          <a:cs typeface="CiscoSans"/>
        </a:defRPr>
      </a:lvl1pPr>
    </p:titleStyle>
    <p:bodyStyle>
      <a:lvl1pPr marL="228563" indent="-228563" algn="l" defTabSz="914247" rtl="0" eaLnBrk="1" latinLnBrk="0" hangingPunct="1">
        <a:lnSpc>
          <a:spcPct val="95000"/>
        </a:lnSpc>
        <a:spcBef>
          <a:spcPts val="1440"/>
        </a:spcBef>
        <a:buClr>
          <a:schemeClr val="tx2"/>
        </a:buClr>
        <a:buSzPct val="90000"/>
        <a:buFont typeface="Arial" pitchFamily="34" charset="0"/>
        <a:buChar char="•"/>
        <a:tabLst/>
        <a:defRPr lang="en-US" sz="2000" kern="1200" dirty="0" smtClean="0">
          <a:solidFill>
            <a:schemeClr val="tx1"/>
          </a:solidFill>
          <a:latin typeface="+mn-lt"/>
          <a:ea typeface="+mn-ea"/>
          <a:cs typeface="CiscoSans"/>
        </a:defRPr>
      </a:lvl1pPr>
      <a:lvl2pPr marL="479856" indent="-287914" algn="l" defTabSz="914247" rtl="0" eaLnBrk="1" latinLnBrk="0" hangingPunct="1">
        <a:lnSpc>
          <a:spcPct val="95000"/>
        </a:lnSpc>
        <a:spcBef>
          <a:spcPts val="800"/>
        </a:spcBef>
        <a:buClr>
          <a:schemeClr val="tx2"/>
        </a:buClr>
        <a:buFont typeface="Arial"/>
        <a:buChar char="•"/>
        <a:defRPr lang="en-US" sz="1900" kern="1200" dirty="0" smtClean="0">
          <a:solidFill>
            <a:schemeClr val="tx1"/>
          </a:solidFill>
          <a:latin typeface="+mn-lt"/>
          <a:ea typeface="+mn-ea"/>
          <a:cs typeface="CiscoSans"/>
        </a:defRPr>
      </a:lvl2pPr>
      <a:lvl3pPr marL="575827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CiscoSans"/>
        </a:defRPr>
      </a:lvl3pPr>
      <a:lvl4pPr marL="671798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 smtClean="0">
          <a:solidFill>
            <a:schemeClr val="tx1"/>
          </a:solidFill>
          <a:latin typeface="+mn-lt"/>
          <a:ea typeface="+mn-ea"/>
          <a:cs typeface="CiscoSans"/>
        </a:defRPr>
      </a:lvl4pPr>
      <a:lvl5pPr marL="767770" indent="-228532" algn="l" defTabSz="914247" rtl="0" eaLnBrk="1" latinLnBrk="0" hangingPunct="1">
        <a:lnSpc>
          <a:spcPct val="95000"/>
        </a:lnSpc>
        <a:spcBef>
          <a:spcPts val="840"/>
        </a:spcBef>
        <a:buFont typeface="Arial"/>
        <a:buChar char="•"/>
        <a:defRPr lang="en-US" sz="1500" kern="1200" dirty="0">
          <a:solidFill>
            <a:schemeClr val="tx1"/>
          </a:solidFill>
          <a:latin typeface="+mn-lt"/>
          <a:ea typeface="+mn-ea"/>
          <a:cs typeface="CiscoSans"/>
        </a:defRPr>
      </a:lvl5pPr>
      <a:lvl6pPr marL="1151654" indent="-228563" algn="l" defTabSz="914247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626" indent="-228532" algn="l" defTabSz="914247" rtl="0" eaLnBrk="1" latinLnBrk="0" hangingPunct="1">
        <a:spcBef>
          <a:spcPts val="800"/>
        </a:spcBef>
        <a:buFont typeface="Arial" pitchFamily="34" charset="0"/>
        <a:buChar char="•"/>
        <a:defRPr sz="1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867" indent="0" algn="l" defTabSz="914247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53" indent="-228563" algn="l" defTabSz="91424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1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1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96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1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43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67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92" algn="l" defTabSz="91424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2016  Cisco and/or its affiliates. All rights reserved.   Cisco Confidential</a:t>
            </a:r>
          </a:p>
        </p:txBody>
      </p:sp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679" y="4625975"/>
            <a:ext cx="42418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099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  <p:sldLayoutId id="2147483883" r:id="rId22"/>
    <p:sldLayoutId id="2147483884" r:id="rId23"/>
    <p:sldLayoutId id="2147483885" r:id="rId24"/>
    <p:sldLayoutId id="2147483886" r:id="rId25"/>
    <p:sldLayoutId id="2147483887" r:id="rId26"/>
    <p:sldLayoutId id="2147483888" r:id="rId27"/>
    <p:sldLayoutId id="2147483889" r:id="rId28"/>
    <p:sldLayoutId id="2147483890" r:id="rId29"/>
    <p:sldLayoutId id="2147483891" r:id="rId30"/>
    <p:sldLayoutId id="2147483892" r:id="rId31"/>
    <p:sldLayoutId id="2147483893" r:id="rId32"/>
    <p:sldLayoutId id="2147483894" r:id="rId33"/>
    <p:sldLayoutId id="2147483895" r:id="rId34"/>
    <p:sldLayoutId id="2147483896" r:id="rId35"/>
    <p:sldLayoutId id="2147483897" r:id="rId36"/>
    <p:sldLayoutId id="2147483898" r:id="rId37"/>
    <p:sldLayoutId id="2147483899" r:id="rId38"/>
    <p:sldLayoutId id="2147483900" r:id="rId39"/>
    <p:sldLayoutId id="2147483901" r:id="rId40"/>
    <p:sldLayoutId id="2147483902" r:id="rId41"/>
    <p:sldLayoutId id="2147483903" r:id="rId42"/>
    <p:sldLayoutId id="2147483904" r:id="rId43"/>
    <p:sldLayoutId id="2147483905" r:id="rId44"/>
    <p:sldLayoutId id="2147483907" r:id="rId45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tx2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60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600" dirty="0">
              <a:solidFill>
                <a:srgbClr val="000000">
                  <a:alpha val="25000"/>
                </a:srgbClr>
              </a:solidFill>
              <a:latin typeface="+mn-lt"/>
              <a:ea typeface="+mn-ea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ltGray">
          <a:xfrm>
            <a:off x="5867508" y="4741653"/>
            <a:ext cx="2658018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000000">
                    <a:alpha val="25000"/>
                  </a:srgbClr>
                </a:solidFill>
                <a:latin typeface="+mn-lt"/>
                <a:ea typeface="+mn-ea"/>
                <a:cs typeface="CiscoSans Thin"/>
              </a:rPr>
              <a:t>© 2015  Cisco and/or its affiliates. All rights reserved.   Cisco Confidential</a:t>
            </a:r>
          </a:p>
        </p:txBody>
      </p:sp>
      <p:pic>
        <p:nvPicPr>
          <p:cNvPr id="7" name="Picture 2" descr="C:\Users\spius\Pictures\cisco logo blue gradient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5" y="4625773"/>
            <a:ext cx="431312" cy="2651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57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  <p:sldLayoutId id="2147483921" r:id="rId13"/>
    <p:sldLayoutId id="2147483922" r:id="rId14"/>
    <p:sldLayoutId id="2147483923" r:id="rId15"/>
    <p:sldLayoutId id="2147483924" r:id="rId16"/>
    <p:sldLayoutId id="2147483925" r:id="rId17"/>
    <p:sldLayoutId id="2147483926" r:id="rId18"/>
    <p:sldLayoutId id="2147483927" r:id="rId19"/>
    <p:sldLayoutId id="2147483928" r:id="rId20"/>
    <p:sldLayoutId id="2147483929" r:id="rId21"/>
    <p:sldLayoutId id="2147483930" r:id="rId22"/>
    <p:sldLayoutId id="2147483931" r:id="rId23"/>
    <p:sldLayoutId id="2147483932" r:id="rId24"/>
    <p:sldLayoutId id="2147483933" r:id="rId25"/>
    <p:sldLayoutId id="2147483934" r:id="rId26"/>
    <p:sldLayoutId id="2147483935" r:id="rId27"/>
    <p:sldLayoutId id="2147483936" r:id="rId28"/>
    <p:sldLayoutId id="2147483937" r:id="rId29"/>
    <p:sldLayoutId id="2147483938" r:id="rId30"/>
    <p:sldLayoutId id="2147483939" r:id="rId31"/>
    <p:sldLayoutId id="2147483940" r:id="rId32"/>
    <p:sldLayoutId id="2147483941" r:id="rId33"/>
    <p:sldLayoutId id="2147483942" r:id="rId34"/>
    <p:sldLayoutId id="2147483943" r:id="rId35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rgbClr val="676767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7852"/>
            <a:ext cx="8513064" cy="36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3004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  <p:sldLayoutId id="2147483956" r:id="rId12"/>
    <p:sldLayoutId id="2147483957" r:id="rId13"/>
    <p:sldLayoutId id="2147483958" r:id="rId14"/>
    <p:sldLayoutId id="2147483959" r:id="rId15"/>
    <p:sldLayoutId id="2147483960" r:id="rId16"/>
    <p:sldLayoutId id="2147483961" r:id="rId17"/>
    <p:sldLayoutId id="2147483962" r:id="rId18"/>
    <p:sldLayoutId id="2147483963" r:id="rId19"/>
    <p:sldLayoutId id="2147483964" r:id="rId20"/>
    <p:sldLayoutId id="2147483965" r:id="rId21"/>
    <p:sldLayoutId id="2147483966" r:id="rId22"/>
    <p:sldLayoutId id="2147483967" r:id="rId23"/>
  </p:sldLayoutIdLst>
  <p:transition/>
  <p:hf hdr="0" ftr="0" dt="0"/>
  <p:txStyles>
    <p:titleStyle>
      <a:lvl1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0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588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57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25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18" indent="-185733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46" indent="-193770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83" indent="-159838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22" indent="-159838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292" indent="-66971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12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381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50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19" indent="-128585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257168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426F6-047E-4D01-AC70-2C8763911C71}" type="datetimeFigureOut">
              <a:rPr lang="nl-BE" smtClean="0"/>
              <a:t>15/08/2018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11A03-1E0F-45BC-A878-E9F7C3C34F55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736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/>
        </p:nvPicPr>
        <p:blipFill>
          <a:blip r:embed="rId30"/>
          <a:srcRect t="75110" b="22899"/>
          <a:stretch>
            <a:fillRect/>
          </a:stretch>
        </p:blipFill>
        <p:spPr>
          <a:xfrm>
            <a:off x="320043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285755"/>
            <a:ext cx="8588861" cy="667061"/>
          </a:xfrm>
          <a:prstGeom prst="rect">
            <a:avLst/>
          </a:prstGeom>
        </p:spPr>
        <p:txBody>
          <a:bodyPr vert="horz" lIns="108156" tIns="54079" rIns="97351" bIns="5407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004814"/>
            <a:ext cx="8551441" cy="3681491"/>
          </a:xfrm>
          <a:prstGeom prst="rect">
            <a:avLst/>
          </a:prstGeom>
        </p:spPr>
        <p:txBody>
          <a:bodyPr vert="horz" lIns="108156" tIns="54079" rIns="108156" bIns="5407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7" y="4945881"/>
            <a:ext cx="3420515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860" tIns="36446" rIns="72860" bIns="36446" anchor="b" anchorCtr="0">
            <a:spAutoFit/>
          </a:bodyPr>
          <a:lstStyle/>
          <a:p>
            <a:pPr defTabSz="722486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891512" y="4944578"/>
            <a:ext cx="684150" cy="15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1521" y="4941501"/>
            <a:ext cx="228897" cy="1543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860" tIns="36446" rIns="72860" bIns="36446" anchor="b">
            <a:spAutoFit/>
          </a:bodyPr>
          <a:lstStyle/>
          <a:p>
            <a:pPr algn="r" defTabSz="722486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2486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2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  <p:sldLayoutId id="2147483995" r:id="rId15"/>
    <p:sldLayoutId id="2147483996" r:id="rId16"/>
    <p:sldLayoutId id="2147483997" r:id="rId17"/>
    <p:sldLayoutId id="2147483998" r:id="rId18"/>
    <p:sldLayoutId id="2147483999" r:id="rId19"/>
    <p:sldLayoutId id="2147484000" r:id="rId20"/>
    <p:sldLayoutId id="2147484001" r:id="rId21"/>
    <p:sldLayoutId id="2147484002" r:id="rId22"/>
    <p:sldLayoutId id="2147484003" r:id="rId23"/>
    <p:sldLayoutId id="2147484004" r:id="rId24"/>
    <p:sldLayoutId id="2147484005" r:id="rId25"/>
    <p:sldLayoutId id="2147484006" r:id="rId26"/>
    <p:sldLayoutId id="2147484007" r:id="rId27"/>
    <p:sldLayoutId id="2147484008" r:id="rId28"/>
  </p:sldLayoutIdLst>
  <p:transition>
    <p:wipe dir="r"/>
  </p:transition>
  <p:txStyles>
    <p:titleStyle>
      <a:lvl1pPr algn="l" defTabSz="811223" rtl="0" eaLnBrk="1" latinLnBrk="0" hangingPunct="1">
        <a:lnSpc>
          <a:spcPct val="80000"/>
        </a:lnSpc>
        <a:spcBef>
          <a:spcPct val="0"/>
        </a:spcBef>
        <a:buNone/>
        <a:defRPr lang="en-US" sz="3225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2829" indent="-202829" algn="l" defTabSz="811223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0533" indent="0" algn="l" defTabSz="811223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7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7015" indent="-1417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1234" indent="0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1230" indent="0" algn="l" defTabSz="811223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0862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476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2088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47698" indent="-202829" algn="l" defTabSz="81122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0561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1122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16830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622452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028059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433667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2839282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244893" algn="l" defTabSz="811223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1500"/>
            <a:ext cx="75438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546100" y="4854959"/>
            <a:ext cx="32573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fld id="{8EE5A1D1-2C50-45C9-911C-9FAF6516CDFE}" type="slidenum">
              <a:rPr lang="en-US" sz="900" b="1" smtClean="0">
                <a:solidFill>
                  <a:schemeClr val="tx1"/>
                </a:solidFill>
                <a:latin typeface="Helvetica Light"/>
                <a:cs typeface="Arial" pitchFamily="34" charset="0"/>
              </a:rPr>
              <a:pPr eaLnBrk="0" hangingPunct="0"/>
              <a:t>‹#›</a:t>
            </a:fld>
            <a:endParaRPr lang="en-US" sz="900" b="1" dirty="0">
              <a:solidFill>
                <a:schemeClr val="tx1"/>
              </a:solidFill>
              <a:latin typeface="Helvetica Light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 userDrawn="1"/>
        </p:nvSpPr>
        <p:spPr bwMode="auto">
          <a:xfrm>
            <a:off x="295275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Company Proprietary and Confidential</a:t>
            </a:r>
          </a:p>
        </p:txBody>
      </p:sp>
      <p:sp>
        <p:nvSpPr>
          <p:cNvPr id="12" name="Text Box 6"/>
          <p:cNvSpPr txBox="1">
            <a:spLocks noChangeArrowheads="1"/>
          </p:cNvSpPr>
          <p:nvPr userDrawn="1"/>
        </p:nvSpPr>
        <p:spPr bwMode="auto">
          <a:xfrm>
            <a:off x="95250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The Title</a:t>
            </a:r>
            <a:r>
              <a:rPr lang="en-US" sz="600" baseline="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 of the Presentation Can Go Here</a:t>
            </a:r>
            <a:endParaRPr lang="en-US" sz="600" dirty="0">
              <a:solidFill>
                <a:schemeClr val="tx1">
                  <a:lumMod val="65000"/>
                  <a:lumOff val="35000"/>
                </a:schemeClr>
              </a:solidFill>
              <a:cs typeface="Tahoma" pitchFamily="34" charset="0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-14098" y="-809"/>
            <a:ext cx="9172196" cy="5163359"/>
            <a:chOff x="-14098" y="-809"/>
            <a:chExt cx="9172196" cy="6858809"/>
          </a:xfrm>
        </p:grpSpPr>
        <p:sp>
          <p:nvSpPr>
            <p:cNvPr id="21" name="Rectangle 20"/>
            <p:cNvSpPr/>
            <p:nvPr/>
          </p:nvSpPr>
          <p:spPr>
            <a:xfrm>
              <a:off x="0" y="513444"/>
              <a:ext cx="9144000" cy="565875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4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0" y="290411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0" y="-809"/>
              <a:ext cx="9158098" cy="3298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1447800"/>
              <a:ext cx="9144000" cy="29718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-7049" y="6172200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14098" y="6451965"/>
              <a:ext cx="9158098" cy="4060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27" name="Text Box 6"/>
          <p:cNvSpPr txBox="1">
            <a:spLocks noChangeArrowheads="1"/>
          </p:cNvSpPr>
          <p:nvPr userDrawn="1"/>
        </p:nvSpPr>
        <p:spPr bwMode="auto">
          <a:xfrm>
            <a:off x="457200" y="2082224"/>
            <a:ext cx="55626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100" spc="-100" dirty="0">
                <a:solidFill>
                  <a:schemeClr val="bg1"/>
                </a:solidFill>
                <a:latin typeface="Helvetica Light"/>
                <a:cs typeface="Helvetica Light"/>
              </a:rPr>
              <a:t>Presentation Title Here</a:t>
            </a:r>
          </a:p>
        </p:txBody>
      </p:sp>
      <p:sp>
        <p:nvSpPr>
          <p:cNvPr id="28" name="Text Box 6"/>
          <p:cNvSpPr txBox="1">
            <a:spLocks noChangeArrowheads="1"/>
          </p:cNvSpPr>
          <p:nvPr userDrawn="1"/>
        </p:nvSpPr>
        <p:spPr bwMode="auto">
          <a:xfrm>
            <a:off x="457200" y="2691824"/>
            <a:ext cx="34544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spc="-100" dirty="0">
                <a:solidFill>
                  <a:schemeClr val="bg1"/>
                </a:solidFill>
                <a:latin typeface="Helvetica Light"/>
                <a:cs typeface="Helvetica Light"/>
              </a:rPr>
              <a:t>Sub </a:t>
            </a:r>
            <a:r>
              <a:rPr lang="en-US" sz="2200" spc="-100" dirty="0" err="1">
                <a:solidFill>
                  <a:schemeClr val="bg1"/>
                </a:solidFill>
                <a:latin typeface="Helvetica Light"/>
                <a:cs typeface="Helvetica Light"/>
              </a:rPr>
              <a:t>tilte</a:t>
            </a:r>
            <a:r>
              <a:rPr lang="en-US" sz="2200" spc="-100" dirty="0">
                <a:solidFill>
                  <a:schemeClr val="bg1"/>
                </a:solidFill>
                <a:latin typeface="Helvetica Light"/>
                <a:cs typeface="Helvetica Light"/>
              </a:rPr>
              <a:t> goes in this space</a:t>
            </a:r>
          </a:p>
        </p:txBody>
      </p:sp>
      <p:sp>
        <p:nvSpPr>
          <p:cNvPr id="29" name="Text Box 6"/>
          <p:cNvSpPr txBox="1">
            <a:spLocks noChangeArrowheads="1"/>
          </p:cNvSpPr>
          <p:nvPr userDrawn="1"/>
        </p:nvSpPr>
        <p:spPr bwMode="auto">
          <a:xfrm>
            <a:off x="457200" y="3301424"/>
            <a:ext cx="3022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Presented by Bob Smith</a:t>
            </a:r>
          </a:p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September 20XX</a:t>
            </a:r>
          </a:p>
        </p:txBody>
      </p:sp>
    </p:spTree>
    <p:extLst>
      <p:ext uri="{BB962C8B-B14F-4D97-AF65-F5344CB8AC3E}">
        <p14:creationId xmlns:p14="http://schemas.microsoft.com/office/powerpoint/2010/main" val="174589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</p:sldLayoutIdLst>
  <p:txStyles>
    <p:titleStyle>
      <a:lvl1pPr algn="l" rtl="0" fontAlgn="base">
        <a:spcBef>
          <a:spcPct val="0"/>
        </a:spcBef>
        <a:spcAft>
          <a:spcPct val="0"/>
        </a:spcAft>
        <a:defRPr sz="1800" b="1" cap="none">
          <a:solidFill>
            <a:schemeClr val="bg1"/>
          </a:solidFill>
          <a:latin typeface="Helvetica Ligh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7851"/>
            <a:ext cx="8513064" cy="36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80561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transition/>
  <p:hf hdr="0" ftr="0" dt="0"/>
  <p:txStyles>
    <p:titleStyle>
      <a:lvl1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0">
          <a:solidFill>
            <a:schemeClr val="accent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fontAlgn="base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Clr>
          <a:srgbClr val="0C65B7"/>
        </a:buClr>
        <a:buSzPct val="100000"/>
        <a:buFont typeface="Arial"/>
        <a:buChar char="–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>
          <a:srgbClr val="0C65B7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0" fontAlgn="base" hangingPunct="0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fontAlgn="base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4861890"/>
      </p:ext>
    </p:extLst>
  </p:cSld>
  <p:clrMap bg1="lt1" tx1="dk1" bg2="lt2" tx2="dk2" accent1="accent1" accent2="accent2" accent3="accent3" accent4="accent4" accent5="accent5" accent6="accent6" hlink="hlink" folHlink="folHlink"/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2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2014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6761496"/>
      </p:ext>
    </p:extLst>
  </p:cSld>
  <p:clrMap bg1="lt1" tx1="dk1" bg2="lt2" tx2="dk2" accent1="accent1" accent2="accent2" accent3="accent3" accent4="accent4" accent5="accent5" accent6="accent6" hlink="hlink" folHlink="folHlink"/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 userDrawn="1"/>
        </p:nvPicPr>
        <p:blipFill>
          <a:blip r:embed="rId7"/>
          <a:srcRect t="75110" b="22899"/>
          <a:stretch>
            <a:fillRect/>
          </a:stretch>
        </p:blipFill>
        <p:spPr>
          <a:xfrm>
            <a:off x="320043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229701" y="285754"/>
            <a:ext cx="8588861" cy="667061"/>
          </a:xfrm>
          <a:prstGeom prst="rect">
            <a:avLst/>
          </a:prstGeom>
        </p:spPr>
        <p:txBody>
          <a:bodyPr vert="horz" lIns="108384" tIns="54192" rIns="97554" bIns="54192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229702" y="1004813"/>
            <a:ext cx="8551441" cy="3681491"/>
          </a:xfrm>
          <a:prstGeom prst="rect">
            <a:avLst/>
          </a:prstGeom>
        </p:spPr>
        <p:txBody>
          <a:bodyPr vert="horz" lIns="108384" tIns="54192" rIns="108384" bIns="54192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ltGray">
          <a:xfrm>
            <a:off x="251376" y="4945740"/>
            <a:ext cx="3420515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3011" tIns="36515" rIns="73011" bIns="36515" anchor="b" anchorCtr="0">
            <a:spAutoFit/>
          </a:bodyPr>
          <a:lstStyle/>
          <a:p>
            <a:pPr defTabSz="723998"/>
            <a:r>
              <a:rPr lang="en-US" sz="525" dirty="0">
                <a:solidFill>
                  <a:srgbClr val="C0C0C0"/>
                </a:solidFill>
              </a:rPr>
              <a:t>© 2015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 userDrawn="1"/>
        </p:nvSpPr>
        <p:spPr bwMode="ltGray">
          <a:xfrm>
            <a:off x="7891208" y="4944437"/>
            <a:ext cx="684454" cy="15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ltGray">
          <a:xfrm>
            <a:off x="8671216" y="4941360"/>
            <a:ext cx="229202" cy="1545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3011" tIns="36515" rIns="73011" bIns="36515" anchor="b">
            <a:spAutoFit/>
          </a:bodyPr>
          <a:lstStyle/>
          <a:p>
            <a:pPr algn="r" defTabSz="723998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998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1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4" r:id="rId4"/>
    <p:sldLayoutId id="2147483775" r:id="rId5"/>
  </p:sldLayoutIdLst>
  <p:transition>
    <p:wipe dir="r"/>
  </p:transition>
  <p:txStyles>
    <p:titleStyle>
      <a:lvl1pPr algn="l" defTabSz="812915" rtl="0" eaLnBrk="1" latinLnBrk="0" hangingPunct="1">
        <a:lnSpc>
          <a:spcPct val="80000"/>
        </a:lnSpc>
        <a:spcBef>
          <a:spcPct val="0"/>
        </a:spcBef>
        <a:buNone/>
        <a:defRPr lang="en-US" sz="3225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3243" indent="-203243" algn="l" defTabSz="812915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1289" indent="0" algn="l" defTabSz="812915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7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8074" indent="-1417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2508" indent="0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2712" indent="0" algn="l" defTabSz="81291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5515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1973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8428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886" indent="-203243" algn="l" defTabSz="81291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1pPr>
      <a:lvl2pPr marL="406458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12915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219370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4pPr>
      <a:lvl5pPr marL="162583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5pPr>
      <a:lvl6pPr marL="2032287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6pPr>
      <a:lvl7pPr marL="243874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7pPr>
      <a:lvl8pPr marL="2845201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8pPr>
      <a:lvl9pPr marL="3251658" algn="l" defTabSz="812915" rtl="0" eaLnBrk="1" latinLnBrk="0" hangingPunct="1">
        <a:defRPr sz="17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825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egue texture.jpg"/>
          <p:cNvPicPr>
            <a:picLocks noChangeAspect="1"/>
          </p:cNvPicPr>
          <p:nvPr/>
        </p:nvPicPr>
        <p:blipFill>
          <a:blip r:embed="rId3" cstate="print"/>
          <a:srcRect t="95236" r="2996"/>
          <a:stretch>
            <a:fillRect/>
          </a:stretch>
        </p:blipFill>
        <p:spPr>
          <a:xfrm>
            <a:off x="333414" y="4786092"/>
            <a:ext cx="8477250" cy="12285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40" y="324161"/>
            <a:ext cx="8580924" cy="628650"/>
          </a:xfrm>
          <a:prstGeom prst="rect">
            <a:avLst/>
          </a:prstGeom>
        </p:spPr>
        <p:txBody>
          <a:bodyPr vert="horz" lIns="81635" tIns="45389" rIns="81635" bIns="4538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40" y="1004851"/>
            <a:ext cx="8580924" cy="3724274"/>
          </a:xfrm>
          <a:prstGeom prst="rect">
            <a:avLst/>
          </a:prstGeom>
        </p:spPr>
        <p:txBody>
          <a:bodyPr vert="horz" lIns="90774" tIns="45389" rIns="90774" bIns="45389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65704" y="4928650"/>
            <a:ext cx="3420515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100" tIns="30547" rIns="61100" bIns="30547" anchor="b" anchorCtr="0">
            <a:spAutoFit/>
          </a:bodyPr>
          <a:lstStyle/>
          <a:p>
            <a:pPr algn="l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© 2014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915260" y="4927405"/>
            <a:ext cx="660400" cy="14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r>
              <a:rPr lang="en-US" sz="525" dirty="0">
                <a:solidFill>
                  <a:srgbClr val="C0C0C0"/>
                </a:solidFill>
                <a:latin typeface="+mj-lt"/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6223" y="4924270"/>
            <a:ext cx="205147" cy="14248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100" tIns="30547" rIns="61100" bIns="30547" anchor="b">
            <a:spAutoFit/>
          </a:bodyPr>
          <a:lstStyle/>
          <a:p>
            <a:pPr algn="r" defTabSz="606287">
              <a:lnSpc>
                <a:spcPct val="100000"/>
              </a:lnSpc>
            </a:pPr>
            <a:fld id="{DFCF27A5-1A5B-48D3-A060-2758FFBB1ADD}" type="slidenum">
              <a:rPr lang="en-US" sz="525">
                <a:solidFill>
                  <a:srgbClr val="C0C0C0"/>
                </a:solidFill>
                <a:latin typeface="+mj-lt"/>
              </a:rPr>
              <a:pPr algn="r" defTabSz="606287">
                <a:lnSpc>
                  <a:spcPct val="100000"/>
                </a:lnSpc>
              </a:pPr>
              <a:t>‹#›</a:t>
            </a:fld>
            <a:endParaRPr lang="en-US" sz="525" dirty="0">
              <a:solidFill>
                <a:srgbClr val="C0C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384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ransition>
    <p:wipe dir="r"/>
  </p:transition>
  <p:txStyles>
    <p:titleStyle>
      <a:lvl1pPr algn="l" defTabSz="680748" rtl="0" eaLnBrk="1" latinLnBrk="0" hangingPunct="1">
        <a:lnSpc>
          <a:spcPct val="80000"/>
        </a:lnSpc>
        <a:spcBef>
          <a:spcPct val="0"/>
        </a:spcBef>
        <a:buNone/>
        <a:defRPr lang="en-US" sz="270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96CA4B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170206" indent="-170206" algn="l" defTabSz="680748" rtl="0" eaLnBrk="1" latinLnBrk="0" hangingPunct="1">
        <a:lnSpc>
          <a:spcPct val="95000"/>
        </a:lnSpc>
        <a:spcBef>
          <a:spcPts val="1080"/>
        </a:spcBef>
        <a:buClr>
          <a:srgbClr val="96CA4B"/>
        </a:buClr>
        <a:buSzPct val="90000"/>
        <a:buFont typeface="Arial" pitchFamily="34" charset="0"/>
        <a:buChar char="•"/>
        <a:tabLst/>
        <a:defRPr lang="en-US" sz="15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02586" indent="0" algn="l" defTabSz="680748" rtl="0" eaLnBrk="1" latinLnBrk="0" hangingPunct="1">
        <a:lnSpc>
          <a:spcPct val="95000"/>
        </a:lnSpc>
        <a:spcBef>
          <a:spcPts val="630"/>
        </a:spcBef>
        <a:buClr>
          <a:schemeClr val="tx2"/>
        </a:buClr>
        <a:buFontTx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425444" indent="-1191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200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512942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596849" indent="0" algn="l" defTabSz="680748" rtl="0" eaLnBrk="1" latinLnBrk="0" hangingPunct="1">
        <a:lnSpc>
          <a:spcPct val="95000"/>
        </a:lnSpc>
        <a:spcBef>
          <a:spcPts val="630"/>
        </a:spcBef>
        <a:buFont typeface="Arial" pitchFamily="34" charset="0"/>
        <a:buNone/>
        <a:defRPr lang="en-US" sz="112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1872067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2425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52801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93169" indent="-170206" algn="l" defTabSz="68074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0349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0748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11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61496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01845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42240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82614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22991" algn="l" defTabSz="68074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bkg_video 16x9.jpg"/>
          <p:cNvPicPr>
            <a:picLocks noChangeAspect="1"/>
          </p:cNvPicPr>
          <p:nvPr/>
        </p:nvPicPr>
        <p:blipFill>
          <a:blip r:embed="rId7"/>
          <a:srcRect t="75110" b="22899"/>
          <a:stretch>
            <a:fillRect/>
          </a:stretch>
        </p:blipFill>
        <p:spPr>
          <a:xfrm>
            <a:off x="320042" y="4810125"/>
            <a:ext cx="8503920" cy="952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9701" y="285753"/>
            <a:ext cx="8588861" cy="667061"/>
          </a:xfrm>
          <a:prstGeom prst="rect">
            <a:avLst/>
          </a:prstGeom>
        </p:spPr>
        <p:txBody>
          <a:bodyPr vert="horz" lIns="108313" tIns="54156" rIns="97491" bIns="54156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702" y="1004812"/>
            <a:ext cx="8551441" cy="3681491"/>
          </a:xfrm>
          <a:prstGeom prst="rect">
            <a:avLst/>
          </a:prstGeom>
        </p:spPr>
        <p:txBody>
          <a:bodyPr vert="horz" lIns="108313" tIns="54156" rIns="108313" bIns="54156" rtlCol="0">
            <a:no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ltGray">
          <a:xfrm>
            <a:off x="251375" y="4945781"/>
            <a:ext cx="3420515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72965" tIns="36495" rIns="72965" bIns="36495" anchor="b" anchorCtr="0">
            <a:spAutoFit/>
          </a:bodyPr>
          <a:lstStyle/>
          <a:p>
            <a:pPr defTabSz="723533"/>
            <a:r>
              <a:rPr lang="en-US" sz="525" dirty="0">
                <a:solidFill>
                  <a:srgbClr val="C0C0C0"/>
                </a:solidFill>
              </a:rPr>
              <a:t>© 2012 Cisco and/or its affiliates. All rights reserved.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ltGray">
          <a:xfrm>
            <a:off x="7891300" y="4944477"/>
            <a:ext cx="684362" cy="15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r>
              <a:rPr lang="en-US" sz="525" dirty="0">
                <a:solidFill>
                  <a:srgbClr val="C0C0C0"/>
                </a:solidFill>
              </a:rPr>
              <a:t>Cisco Confidential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ltGray">
          <a:xfrm>
            <a:off x="8671309" y="4941401"/>
            <a:ext cx="229109" cy="1544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72965" tIns="36495" rIns="72965" bIns="36495" anchor="b">
            <a:spAutoFit/>
          </a:bodyPr>
          <a:lstStyle/>
          <a:p>
            <a:pPr algn="r" defTabSz="723533"/>
            <a:fld id="{DFCF27A5-1A5B-48D3-A060-2758FFBB1ADD}" type="slidenum">
              <a:rPr lang="en-US" sz="525">
                <a:solidFill>
                  <a:srgbClr val="C0C0C0"/>
                </a:solidFill>
              </a:rPr>
              <a:pPr algn="r" defTabSz="723533"/>
              <a:t>‹#›</a:t>
            </a:fld>
            <a:endParaRPr lang="en-US" sz="525" dirty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9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8" r:id="rId5"/>
  </p:sldLayoutIdLst>
  <p:transition>
    <p:wipe dir="r"/>
  </p:transition>
  <p:txStyles>
    <p:titleStyle>
      <a:lvl1pPr algn="l" defTabSz="812395" rtl="0" eaLnBrk="1" latinLnBrk="0" hangingPunct="1">
        <a:lnSpc>
          <a:spcPct val="80000"/>
        </a:lnSpc>
        <a:spcBef>
          <a:spcPct val="0"/>
        </a:spcBef>
        <a:buNone/>
        <a:defRPr lang="en-US" sz="3150" b="0" kern="1200" spc="0" baseline="0" dirty="0">
          <a:gradFill>
            <a:gsLst>
              <a:gs pos="0">
                <a:srgbClr val="00B2F0"/>
              </a:gs>
              <a:gs pos="44000">
                <a:srgbClr val="40FFFE"/>
              </a:gs>
              <a:gs pos="100000">
                <a:srgbClr val="0074DE"/>
              </a:gs>
            </a:gsLst>
            <a:lin ang="4800000" scaled="0"/>
          </a:gradFill>
          <a:latin typeface="+mj-lt"/>
          <a:ea typeface="+mj-ea"/>
          <a:cs typeface="+mj-cs"/>
        </a:defRPr>
      </a:lvl1pPr>
    </p:titleStyle>
    <p:bodyStyle>
      <a:lvl1pPr marL="203117" indent="-203117" algn="l" defTabSz="812395" rtl="0" eaLnBrk="1" latinLnBrk="0" hangingPunct="1">
        <a:lnSpc>
          <a:spcPct val="95000"/>
        </a:lnSpc>
        <a:spcBef>
          <a:spcPts val="750"/>
        </a:spcBef>
        <a:buClr>
          <a:schemeClr val="tx1"/>
        </a:buClr>
        <a:buSzPct val="90000"/>
        <a:buFont typeface="Arial" pitchFamily="34" charset="0"/>
        <a:buChar char="•"/>
        <a:tabLst/>
        <a:defRPr lang="en-US" sz="1800" kern="1200" dirty="0" smtClean="0">
          <a:solidFill>
            <a:schemeClr val="bg1"/>
          </a:solidFill>
          <a:latin typeface="+mj-lt"/>
          <a:ea typeface="+mn-ea"/>
          <a:cs typeface="+mn-cs"/>
        </a:defRPr>
      </a:lvl1pPr>
      <a:lvl2pPr marL="361057" indent="0" algn="l" defTabSz="812395" rtl="0" eaLnBrk="1" latinLnBrk="0" hangingPunct="1">
        <a:lnSpc>
          <a:spcPct val="95000"/>
        </a:lnSpc>
        <a:spcBef>
          <a:spcPts val="750"/>
        </a:spcBef>
        <a:buClr>
          <a:schemeClr val="tx2"/>
        </a:buClr>
        <a:buFontTx/>
        <a:buNone/>
        <a:defRPr lang="en-US" sz="1650" kern="1200" dirty="0" smtClean="0">
          <a:solidFill>
            <a:schemeClr val="bg1"/>
          </a:solidFill>
          <a:latin typeface="+mj-lt"/>
          <a:ea typeface="+mn-ea"/>
          <a:cs typeface="+mn-cs"/>
        </a:defRPr>
      </a:lvl2pPr>
      <a:lvl3pPr marL="507749" indent="-1417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425" kern="1200" dirty="0" smtClean="0">
          <a:solidFill>
            <a:schemeClr val="bg1"/>
          </a:solidFill>
          <a:latin typeface="+mj-lt"/>
          <a:ea typeface="+mn-ea"/>
          <a:cs typeface="+mn-cs"/>
        </a:defRPr>
      </a:lvl3pPr>
      <a:lvl4pPr marL="612117" indent="0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 smtClean="0">
          <a:solidFill>
            <a:schemeClr val="bg1"/>
          </a:solidFill>
          <a:latin typeface="+mj-lt"/>
          <a:ea typeface="+mn-ea"/>
          <a:cs typeface="+mn-cs"/>
        </a:defRPr>
      </a:lvl4pPr>
      <a:lvl5pPr marL="712257" indent="0" algn="l" defTabSz="812395" rtl="0" eaLnBrk="1" latinLnBrk="0" hangingPunct="1">
        <a:lnSpc>
          <a:spcPct val="95000"/>
        </a:lnSpc>
        <a:spcBef>
          <a:spcPts val="750"/>
        </a:spcBef>
        <a:buFont typeface="Arial" pitchFamily="34" charset="0"/>
        <a:buNone/>
        <a:defRPr lang="en-US" sz="1275" kern="1200" dirty="0">
          <a:solidFill>
            <a:schemeClr val="bg1"/>
          </a:solidFill>
          <a:latin typeface="+mj-lt"/>
          <a:ea typeface="+mn-ea"/>
          <a:cs typeface="+mn-cs"/>
        </a:defRPr>
      </a:lvl5pPr>
      <a:lvl6pPr marL="2234087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0287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6482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2681" indent="-203117" algn="l" defTabSz="812395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406199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812395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1859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2479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2030990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6pPr>
      <a:lvl7pPr marL="243718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7pPr>
      <a:lvl8pPr marL="2843384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8pPr>
      <a:lvl9pPr marL="3249581" algn="l" defTabSz="812395" rtl="0" eaLnBrk="1" latinLnBrk="0" hangingPunct="1">
        <a:defRPr sz="16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22533" y="4946904"/>
            <a:ext cx="716863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>
            <a:lvl1pPr algn="l">
              <a:defRPr lang="en-US" sz="600" dirty="0">
                <a:solidFill>
                  <a:srgbClr val="000000"/>
                </a:solidFill>
                <a:cs typeface="CiscoSans Thin"/>
              </a:defRPr>
            </a:lvl1pPr>
          </a:lstStyle>
          <a:p>
            <a:pPr defTabSz="610744"/>
            <a:r>
              <a:rPr lang="en-US">
                <a:ea typeface="ＭＳ Ｐゴシック" charset="0"/>
              </a:rPr>
              <a:t>BRKCOC-1339</a:t>
            </a:r>
            <a:endParaRPr lang="en-US" dirty="0">
              <a:ea typeface="ＭＳ Ｐゴシック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356616" y="217715"/>
            <a:ext cx="8513064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Slide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 userDrawn="1">
            <p:ph type="body" idx="1"/>
          </p:nvPr>
        </p:nvSpPr>
        <p:spPr bwMode="auto">
          <a:xfrm>
            <a:off x="356616" y="1079426"/>
            <a:ext cx="8513064" cy="330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409709" y="4884989"/>
            <a:ext cx="359666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600" kern="1200" smtClean="0">
                <a:solidFill>
                  <a:srgbClr val="000000"/>
                </a:solidFill>
                <a:latin typeface="+mn-lt"/>
                <a:ea typeface="+mn-ea"/>
                <a:cs typeface="CiscoSans Thin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96A97DD0-5BE7-4856-A2A9-C42C6688E607}" type="slidenum">
              <a:rPr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ltGray">
          <a:xfrm>
            <a:off x="5985510" y="4946904"/>
            <a:ext cx="2472136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1586" tIns="30792" rIns="61586" bIns="30792" anchor="b">
            <a:spAutoFit/>
          </a:bodyPr>
          <a:lstStyle/>
          <a:p>
            <a:pPr algn="r" defTabSz="610744"/>
            <a:r>
              <a:rPr lang="en-US" sz="600" dirty="0">
                <a:solidFill>
                  <a:srgbClr val="000000"/>
                </a:solidFill>
                <a:ea typeface="ＭＳ Ｐゴシック" charset="0"/>
                <a:cs typeface="CiscoSans Thin"/>
              </a:rPr>
              <a:t>© 2017  Cisco and/or its affiliates. All rights reserved.   Cisco Public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40"/>
          <a:stretch/>
        </p:blipFill>
        <p:spPr>
          <a:xfrm>
            <a:off x="277735" y="4784538"/>
            <a:ext cx="828000" cy="3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  <p:sldLayoutId id="2147483828" r:id="rId15"/>
    <p:sldLayoutId id="2147483829" r:id="rId16"/>
    <p:sldLayoutId id="2147483830" r:id="rId17"/>
    <p:sldLayoutId id="2147483831" r:id="rId18"/>
    <p:sldLayoutId id="2147483832" r:id="rId19"/>
    <p:sldLayoutId id="2147483833" r:id="rId20"/>
    <p:sldLayoutId id="2147483834" r:id="rId21"/>
    <p:sldLayoutId id="2147483835" r:id="rId22"/>
    <p:sldLayoutId id="2147483836" r:id="rId23"/>
    <p:sldLayoutId id="2147483837" r:id="rId24"/>
    <p:sldLayoutId id="2147483838" r:id="rId25"/>
    <p:sldLayoutId id="2147483839" r:id="rId26"/>
    <p:sldLayoutId id="2147483840" r:id="rId27"/>
    <p:sldLayoutId id="2147483841" r:id="rId28"/>
    <p:sldLayoutId id="2147483842" r:id="rId29"/>
    <p:sldLayoutId id="2147483843" r:id="rId30"/>
    <p:sldLayoutId id="2147483845" r:id="rId31"/>
    <p:sldLayoutId id="2147483846" r:id="rId32"/>
    <p:sldLayoutId id="2147483847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en-US" sz="2800" b="0" kern="1200" dirty="0" smtClean="0">
          <a:solidFill>
            <a:schemeClr val="tx1"/>
          </a:solidFill>
          <a:latin typeface="+mj-lt"/>
          <a:ea typeface="+mj-ea"/>
          <a:cs typeface="+mj-cs"/>
          <a:sym typeface="Arial" pitchFamily="34" charset="0"/>
        </a:defRPr>
      </a:lvl1pPr>
      <a:lvl2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2pPr>
      <a:lvl3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3pPr>
      <a:lvl4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4pPr>
      <a:lvl5pPr marL="6251" indent="-62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B1059D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34" charset="0"/>
        </a:defRPr>
      </a:lvl5pPr>
      <a:lvl6pPr marL="26342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6pPr>
      <a:lvl7pPr marL="52060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7pPr>
      <a:lvl8pPr marL="77777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8pPr>
      <a:lvl9pPr marL="103495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rgbClr val="1EB9E4"/>
          </a:solidFill>
          <a:latin typeface="Arial" pitchFamily="-107" charset="0"/>
          <a:ea typeface="Apple LiGothic Medium" pitchFamily="-107" charset="-120"/>
          <a:cs typeface="Apple LiGothic Medium" pitchFamily="-107" charset="-120"/>
          <a:sym typeface="Arial" pitchFamily="-107" charset="0"/>
        </a:defRPr>
      </a:lvl9pPr>
    </p:titleStyle>
    <p:bodyStyle>
      <a:lvl1pPr marL="187523" indent="-185738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8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386656" indent="-193775" algn="l" rtl="0" eaLnBrk="1" fontAlgn="base" hangingPunct="1">
        <a:lnSpc>
          <a:spcPct val="90000"/>
        </a:lnSpc>
        <a:spcBef>
          <a:spcPts val="4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546497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706339" indent="-159842" algn="l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Tx/>
        <a:buSzPct val="80000"/>
        <a:buFont typeface="Arial" panose="020B0604020202020204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773311" indent="-66973" algn="l" rtl="0" eaLnBrk="1" fontAlgn="base" hangingPunct="1">
        <a:lnSpc>
          <a:spcPct val="95000"/>
        </a:lnSpc>
        <a:spcBef>
          <a:spcPts val="675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>
          <a:solidFill>
            <a:schemeClr val="tx2"/>
          </a:solidFill>
          <a:latin typeface="+mn-lt"/>
          <a:ea typeface="+mn-ea"/>
          <a:cs typeface="+mn-cs"/>
          <a:sym typeface="Arial" pitchFamily="34" charset="0"/>
        </a:defRPr>
      </a:lvl5pPr>
      <a:lvl6pPr marL="141624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167342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1930598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2187773" indent="-128588" algn="l" rtl="0" eaLnBrk="1" fontAlgn="base" hangingPunct="1">
        <a:lnSpc>
          <a:spcPct val="95000"/>
        </a:lnSpc>
        <a:spcBef>
          <a:spcPts val="1013"/>
        </a:spcBef>
        <a:spcAft>
          <a:spcPct val="0"/>
        </a:spcAft>
        <a:buClr>
          <a:srgbClr val="FFFFFF"/>
        </a:buClr>
        <a:buSzPct val="100000"/>
        <a:buFont typeface="Arial" pitchFamily="-107" charset="0"/>
        <a:buChar char="»"/>
        <a:defRPr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US"/>
      </a:defPPr>
      <a:lvl1pPr marL="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4" Type="http://schemas.openxmlformats.org/officeDocument/2006/relationships/hyperlink" Target="http://www.nectus5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2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571500"/>
            <a:ext cx="75438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91424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3300" b="0" kern="1200" spc="0" baseline="0" dirty="0">
                <a:solidFill>
                  <a:srgbClr val="00A2BF"/>
                </a:solidFill>
                <a:latin typeface="+mj-lt"/>
                <a:ea typeface="+mj-ea"/>
                <a:cs typeface="CiscoSan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46100" y="4854959"/>
            <a:ext cx="32573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fld id="{8EE5A1D1-2C50-45C9-911C-9FAF6516CDFE}" type="slidenum">
              <a:rPr lang="en-US" sz="900" b="1" smtClean="0">
                <a:solidFill>
                  <a:schemeClr val="tx1"/>
                </a:solidFill>
                <a:latin typeface="Helvetica Light"/>
                <a:cs typeface="Arial" pitchFamily="34" charset="0"/>
              </a:rPr>
              <a:pPr eaLnBrk="0" hangingPunct="0"/>
              <a:t>1</a:t>
            </a:fld>
            <a:endParaRPr lang="en-US" sz="900" b="1" dirty="0">
              <a:solidFill>
                <a:schemeClr val="tx1"/>
              </a:solidFill>
              <a:latin typeface="Helvetica Light"/>
              <a:cs typeface="Arial" pitchFamily="34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95275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Company Proprietary and Confidential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952500" y="4895850"/>
            <a:ext cx="2076450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anchorCtr="1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60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The Title</a:t>
            </a:r>
            <a:r>
              <a:rPr lang="en-US" sz="600" baseline="0" dirty="0">
                <a:solidFill>
                  <a:schemeClr val="tx1">
                    <a:lumMod val="65000"/>
                    <a:lumOff val="35000"/>
                  </a:schemeClr>
                </a:solidFill>
                <a:cs typeface="Tahoma" pitchFamily="34" charset="0"/>
              </a:rPr>
              <a:t> of the Presentation Can Go Here</a:t>
            </a:r>
            <a:endParaRPr lang="en-US" sz="600" dirty="0">
              <a:solidFill>
                <a:schemeClr val="tx1">
                  <a:lumMod val="65000"/>
                  <a:lumOff val="35000"/>
                </a:schemeClr>
              </a:solidFill>
              <a:cs typeface="Tahoma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28196" y="0"/>
            <a:ext cx="9172196" cy="5163359"/>
            <a:chOff x="-14098" y="-809"/>
            <a:chExt cx="9172196" cy="6858809"/>
          </a:xfrm>
        </p:grpSpPr>
        <p:sp>
          <p:nvSpPr>
            <p:cNvPr id="12" name="Rectangle 11"/>
            <p:cNvSpPr/>
            <p:nvPr/>
          </p:nvSpPr>
          <p:spPr>
            <a:xfrm>
              <a:off x="0" y="513444"/>
              <a:ext cx="9144000" cy="5658756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54000">
                  <a:schemeClr val="tx1">
                    <a:lumMod val="75000"/>
                    <a:lumOff val="2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290411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-809"/>
              <a:ext cx="9158098" cy="3298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447800"/>
              <a:ext cx="9144000" cy="29718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7049" y="6172200"/>
              <a:ext cx="9158098" cy="282202"/>
            </a:xfrm>
            <a:prstGeom prst="rect">
              <a:avLst/>
            </a:prstGeom>
            <a:gradFill>
              <a:gsLst>
                <a:gs pos="0">
                  <a:srgbClr val="A5A5A5"/>
                </a:gs>
                <a:gs pos="100000">
                  <a:srgbClr val="9E9E9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14098" y="6451965"/>
              <a:ext cx="9158098" cy="406035"/>
            </a:xfrm>
            <a:prstGeom prst="rect">
              <a:avLst/>
            </a:prstGeom>
            <a:gradFill>
              <a:gsLst>
                <a:gs pos="0">
                  <a:srgbClr val="C4C4C4"/>
                </a:gs>
                <a:gs pos="54000">
                  <a:srgbClr val="DADADA"/>
                </a:gs>
                <a:gs pos="100000">
                  <a:srgbClr val="FFFFFF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143000" y="1257110"/>
            <a:ext cx="2171700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4100" spc="-100" dirty="0">
                <a:solidFill>
                  <a:schemeClr val="bg1"/>
                </a:solidFill>
                <a:latin typeface="Helvetica Light"/>
                <a:cs typeface="Helvetica Light"/>
              </a:rPr>
              <a:t>Nectus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169194" y="1990249"/>
            <a:ext cx="72009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pc="-100" dirty="0">
                <a:solidFill>
                  <a:schemeClr val="bg1"/>
                </a:solidFill>
                <a:latin typeface="Helvetica Light"/>
                <a:cs typeface="Helvetica Light"/>
              </a:rPr>
              <a:t>Next Generation of Network Discovery, Monitoring and Topology Mapping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159669" y="2971800"/>
            <a:ext cx="3022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spc="-100" dirty="0">
                <a:solidFill>
                  <a:srgbClr val="BFE962"/>
                </a:solidFill>
                <a:latin typeface="Helvetica Light"/>
                <a:cs typeface="Helvetica Light"/>
              </a:rPr>
              <a:t>Aug 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D12826-AE1C-4EC6-B739-ECFA68F76F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83" y="1141595"/>
            <a:ext cx="936969" cy="9369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7129C4-0EBC-4FA1-9A58-08F0033A964E}"/>
              </a:ext>
            </a:extLst>
          </p:cNvPr>
          <p:cNvSpPr/>
          <p:nvPr/>
        </p:nvSpPr>
        <p:spPr>
          <a:xfrm>
            <a:off x="2400026" y="2926932"/>
            <a:ext cx="1829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pc="-100" dirty="0">
                <a:solidFill>
                  <a:schemeClr val="bg1"/>
                </a:solidFill>
                <a:latin typeface="Helvetica Light"/>
                <a:cs typeface="Helvetica Light"/>
                <a:hlinkClick r:id="rId4"/>
              </a:rPr>
              <a:t>www.nectus5.com</a:t>
            </a:r>
            <a:endParaRPr lang="en-US" spc="-100" dirty="0">
              <a:solidFill>
                <a:schemeClr val="bg1"/>
              </a:solidFill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0824693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0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3124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Automated scheduled backups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Single click manual backups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platform-specific scripts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Tracks config changes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Configuration Backups and Change Tracking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828940-BDBD-4748-A734-1C146FADD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299864"/>
            <a:ext cx="5107344" cy="18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55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Custom Dashboards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DE213-5CB1-422A-956C-9B34B06AB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19150"/>
            <a:ext cx="4875847" cy="299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86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Alternative GUI Color Themes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DDE213-5CB1-422A-956C-9B34B06AB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9" y="1072249"/>
            <a:ext cx="3388917" cy="21091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6D30A-2A6C-402B-8A6C-95D433C00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72249"/>
            <a:ext cx="3755545" cy="20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21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1" y="3996350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3827812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Push config changes to multiple devices via scripts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Track and Diff  configuration changes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Scheduled execution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Keyword tracking and Alerting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Device Configuration Change Automation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2E382A-D030-4180-A689-7DA417CAA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801" y="934450"/>
            <a:ext cx="3827812" cy="206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518251" y="906020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Unlimited syslog Storage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Up to 10,000 messages per second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Keyword based Email Alerting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Blacklisting by Sender or Keyword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Message forwarding to daisy-chained severs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Syslog Server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328F9-B362-4A93-AB17-A1A66ACCA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79571"/>
            <a:ext cx="3846358" cy="24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84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Instant SmartNet validation for any Device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IOS Bug Search for given platform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EOS/EOL Status Reporting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Direct access to Cisco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SmartNet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Database via API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SmartNet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Support Status Validation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A9E6AA-2573-498F-A4CD-FC81A5CFF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92018"/>
            <a:ext cx="3891464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853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394942" y="655841"/>
            <a:ext cx="40386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Half Duplex Ports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Not Saved Configs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Inconsistent DNS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Mismatching MTU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Overlapping subnets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Finds Orphaned ACLs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Best Practice Reports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1D3345-7C8A-40BB-B7D1-F3A850084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15" y="876249"/>
            <a:ext cx="4228771" cy="245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861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100 Interfaces by Utilization, Errors etc.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100 Devices by Latency, RAM, CPU, Lost Pings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“Top 100” Reports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EAC777-F8E7-4689-A634-547AC9925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89839"/>
            <a:ext cx="4061169" cy="30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9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03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Web based SSH Client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SNMP Walk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Ping Plotter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L3 Path Discovery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ACL Validation Tools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Network Engineer Toolset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B811C0-E2C5-4AB0-A7DD-00188CEB0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677" y="1019211"/>
            <a:ext cx="4833646" cy="2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67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IPv4 and v6 Support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Requires separate dedicated VM (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Clickhouse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DB engine)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Support for up to 100,000 Flows per second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Apps, Top Protocols, Top Source -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Dest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IP Pairs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Top BGP AS Numbers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GeoLocation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for all Flows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NetFlow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Collector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91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419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Support for 1200 hardware vendors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Fastest discovery engine (10.0.0.0/8 under 3 hours)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Device classification by Vendor, Category and Platform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Discovery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Linecards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, Power supplies, Fans, SFP, etc..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Discovery for Interconnections (CDP and LLDP)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S/N collection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SmartNet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Verification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Network Discovery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1BFF3-6503-4BCD-A960-8C136196D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200" y="189546"/>
            <a:ext cx="3388450" cy="36143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21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Database of all Telco circuits owned by customer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Room/Cage/Rack/Patch Panel info for each Circuit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Telco contract information and pricing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Contract expiration reminders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Real time UP/DOWN Status for all Circuits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Circuit DB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55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SDN UP/DOWN Monitoring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SNMP Monitoring for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</a:rPr>
              <a:t>OpenFlow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Controller and Data plane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SDN Topology Mapping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Support for SDN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50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64 bit Windows Server 2016+ Standalone or VM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8GB+ RAM  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500GB HDD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NetFlow storage requires dedicated VM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Syslog Storage  required dedicated VM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Nectus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Server Requirements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53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66413"/>
            <a:ext cx="472440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IPAM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Change Management </a:t>
            </a:r>
          </a:p>
          <a:p>
            <a:pPr defTabSz="6858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New Features Coming soon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5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457200" y="842911"/>
            <a:ext cx="4648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Builds visual topology for any network segment in seconds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Overlay real time monitoring directly on topology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device icons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Interactive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Exports to Visio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L2 and L3 Views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Generation of Wireless Heat Maps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9825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Automatic Network Topology Mapping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A52768-C6FD-4134-8207-51999459DF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00150"/>
            <a:ext cx="3505200" cy="258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75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441960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UP/DOWN Status for all devices and Interfaces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CPU/RAM/TCAM Utilization Levels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Device Latency 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Interface Utilization, Errors, Dropped Packets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Alerting on Max Thresholds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Basic SNMP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CBD57C-29F0-4D20-A1BF-D78C167F6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424" y="241447"/>
            <a:ext cx="3476921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37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842911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Email alerts for critical conditions via preset thresholds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Cell phone (SMS) text alerts supported with external GSM modem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5306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Email or SMS/Text Based Alerts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36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441960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UP/DOWN Status for any HTTP URL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Latency </a:t>
            </a:r>
            <a:r>
              <a:rPr lang="en-US" sz="1350" dirty="0">
                <a:solidFill>
                  <a:prstClr val="black"/>
                </a:solidFill>
              </a:rPr>
              <a:t>any HTTP URL</a:t>
            </a:r>
          </a:p>
          <a:p>
            <a:pPr defTabSz="685800"/>
            <a:endParaRPr lang="en-US" sz="1350" dirty="0">
              <a:solidFill>
                <a:prstClr val="black"/>
              </a:solidFill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Dashboards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4488375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HTTP URL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594B90-9D7A-49A1-B0F2-2454D5DAE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924120"/>
            <a:ext cx="4010190" cy="15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79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64770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Windows Server Monitoring for UP/DOWN Status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Windows  Server Monitoring for  CPU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/RAM Utilization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Windows  Server Monitoring for  Storage 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Free Space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Custom Dashboards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Email and Text alerts on Critical Thresholds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68301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Basic WMI Server/VM</a:t>
            </a: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  <a:t>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53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44196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Monitoring for 50+ SQL related metrics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Custom Dashboards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59919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Microsoft SQL Server Monitoring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57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 bwMode="auto">
          <a:xfrm>
            <a:off x="1" y="4171950"/>
            <a:ext cx="9144000" cy="97155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rtlCol="0"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 pitchFamily="-107" charset="0"/>
              <a:cs typeface="Arial" pitchFamily="-107" charset="0"/>
              <a:sym typeface="Arial" pitchFamily="-107" charset="0"/>
            </a:endParaRPr>
          </a:p>
        </p:txBody>
      </p:sp>
      <p:sp>
        <p:nvSpPr>
          <p:cNvPr id="30" name="Flowchart: Process 29"/>
          <p:cNvSpPr/>
          <p:nvPr/>
        </p:nvSpPr>
        <p:spPr>
          <a:xfrm flipV="1">
            <a:off x="-3243" y="3968806"/>
            <a:ext cx="9144000" cy="203144"/>
          </a:xfrm>
          <a:prstGeom prst="flowChartProcess">
            <a:avLst/>
          </a:prstGeom>
          <a:solidFill>
            <a:srgbClr val="A5A5A5">
              <a:alpha val="25098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TextBox 12"/>
          <p:cNvSpPr txBox="1"/>
          <p:nvPr/>
        </p:nvSpPr>
        <p:spPr>
          <a:xfrm>
            <a:off x="685800" y="924120"/>
            <a:ext cx="4419600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Features</a:t>
            </a:r>
            <a:br>
              <a:rPr lang="en-US" sz="1350" b="1" dirty="0">
                <a:solidFill>
                  <a:prstClr val="black"/>
                </a:solidFill>
                <a:latin typeface="Calibri" panose="020F0502020204030204"/>
              </a:rPr>
            </a:br>
            <a:endParaRPr lang="en-US" sz="13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Basic Monitoring  for EC2 AWS Instances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Email and Text alerts on critical Instance thresholds </a:t>
            </a: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Instance backup (snapshot) automation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r>
              <a:rPr lang="en-US" sz="1350" dirty="0">
                <a:solidFill>
                  <a:prstClr val="black"/>
                </a:solidFill>
              </a:rPr>
              <a:t>Custom Dashboards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indent="-285750" defTabSz="685800">
              <a:buFont typeface="Wingdings" panose="05000000000000000000" pitchFamily="2" charset="2"/>
              <a:buChar char="§"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018484" y="94148"/>
            <a:ext cx="5991916" cy="76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2pPr>
            <a:lvl3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3pPr>
            <a:lvl4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4pPr>
            <a:lvl5pPr marL="6251" indent="-6251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B1059D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34" charset="0"/>
              </a:defRPr>
            </a:lvl5pPr>
            <a:lvl6pPr marL="26342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6pPr>
            <a:lvl7pPr marL="52060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7pPr>
            <a:lvl8pPr marL="777776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8pPr>
            <a:lvl9pPr marL="1034951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1EB9E4"/>
                </a:solidFill>
                <a:latin typeface="Arial" pitchFamily="-107" charset="0"/>
                <a:ea typeface="Apple LiGothic Medium" pitchFamily="-107" charset="-120"/>
                <a:cs typeface="Apple LiGothic Medium" pitchFamily="-107" charset="-120"/>
                <a:sym typeface="Arial" pitchFamily="-107" charset="0"/>
              </a:defRPr>
            </a:lvl9pPr>
          </a:lstStyle>
          <a:p>
            <a:pPr lvl="0"/>
            <a:r>
              <a:rPr lang="en-US" b="1" u="sng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Amazon AWS Monitoring and Backup</a:t>
            </a:r>
            <a:b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iscoSansTT ExtraLight" panose="020B0303020201020303" pitchFamily="34" charset="0"/>
                <a:ea typeface="Apple LiGothic Medium"/>
                <a:sym typeface="Arial" pitchFamily="34" charset="0"/>
              </a:rPr>
            </a:br>
            <a:r>
              <a:rPr lang="en-US" sz="16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CiscoSansTT ExtraLight" panose="020B0303020201020303" pitchFamily="34" charset="0"/>
                <a:ea typeface="Apple LiGothic Medium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0CD463C-85BA-41AD-BEAA-72C1F251E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" y="-77389"/>
            <a:ext cx="936969" cy="93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38121"/>
      </p:ext>
    </p:extLst>
  </p:cSld>
  <p:clrMapOvr>
    <a:masterClrMapping/>
  </p:clrMapOvr>
</p:sld>
</file>

<file path=ppt/theme/theme1.xml><?xml version="1.0" encoding="utf-8"?>
<a:theme xmlns:a="http://schemas.openxmlformats.org/drawingml/2006/main" name="16x9_Cool_Template_Version_0.16">
  <a:themeElements>
    <a:clrScheme name="Cisco Cool Palette Theme">
      <a:dk1>
        <a:srgbClr val="000000"/>
      </a:dk1>
      <a:lt1>
        <a:srgbClr val="FFFFFF"/>
      </a:lt1>
      <a:dk2>
        <a:srgbClr val="272848"/>
      </a:dk2>
      <a:lt2>
        <a:srgbClr val="FFFFFF"/>
      </a:lt2>
      <a:accent1>
        <a:srgbClr val="272A48"/>
      </a:accent1>
      <a:accent2>
        <a:srgbClr val="52526D"/>
      </a:accent2>
      <a:accent3>
        <a:srgbClr val="FFFFFF"/>
      </a:accent3>
      <a:accent4>
        <a:srgbClr val="D3D3DA"/>
      </a:accent4>
      <a:accent5>
        <a:srgbClr val="33828D"/>
      </a:accent5>
      <a:accent6>
        <a:srgbClr val="3CBBB9"/>
      </a:accent6>
      <a:hlink>
        <a:srgbClr val="3CBBB9"/>
      </a:hlink>
      <a:folHlink>
        <a:srgbClr val="33828D"/>
      </a:folHlink>
    </a:clrScheme>
    <a:fontScheme name="Cisco 2014">
      <a:majorFont>
        <a:latin typeface="CiscoSansTT ExtraLight"/>
        <a:ea typeface=""/>
        <a:cs typeface=""/>
      </a:majorFont>
      <a:minorFont>
        <a:latin typeface="CiscoSansT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Blue theme 2016 16x9">
  <a:themeElements>
    <a:clrScheme name="Blue Theme 2016 Updated">
      <a:dk1>
        <a:srgbClr val="39393B"/>
      </a:dk1>
      <a:lt1>
        <a:srgbClr val="FFFFFF"/>
      </a:lt1>
      <a:dk2>
        <a:srgbClr val="555558"/>
      </a:dk2>
      <a:lt2>
        <a:srgbClr val="049CD4"/>
      </a:lt2>
      <a:accent1>
        <a:srgbClr val="014093"/>
      </a:accent1>
      <a:accent2>
        <a:srgbClr val="0498D1"/>
      </a:accent2>
      <a:accent3>
        <a:srgbClr val="CACCD2"/>
      </a:accent3>
      <a:accent4>
        <a:srgbClr val="ABC333"/>
      </a:accent4>
      <a:accent5>
        <a:srgbClr val="64BAE2"/>
      </a:accent5>
      <a:accent6>
        <a:srgbClr val="0B6B75"/>
      </a:accent6>
      <a:hlink>
        <a:srgbClr val="049BD3"/>
      </a:hlink>
      <a:folHlink>
        <a:srgbClr val="01449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11.xml><?xml version="1.0" encoding="utf-8"?>
<a:theme xmlns:a="http://schemas.openxmlformats.org/drawingml/2006/main" name="Blue theme 2015 16x9">
  <a:themeElements>
    <a:clrScheme name="Cisco Blue">
      <a:dk1>
        <a:srgbClr val="676767"/>
      </a:dk1>
      <a:lt1>
        <a:srgbClr val="FFFFFF"/>
      </a:lt1>
      <a:dk2>
        <a:srgbClr val="2968AF"/>
      </a:dk2>
      <a:lt2>
        <a:srgbClr val="FFFFFF"/>
      </a:lt2>
      <a:accent1>
        <a:srgbClr val="214794"/>
      </a:accent1>
      <a:accent2>
        <a:srgbClr val="8EBCDC"/>
      </a:accent2>
      <a:accent3>
        <a:srgbClr val="676767"/>
      </a:accent3>
      <a:accent4>
        <a:srgbClr val="57B74E"/>
      </a:accent4>
      <a:accent5>
        <a:srgbClr val="32B2DF"/>
      </a:accent5>
      <a:accent6>
        <a:srgbClr val="0D868E"/>
      </a:accent6>
      <a:hlink>
        <a:srgbClr val="2BA2D7"/>
      </a:hlink>
      <a:folHlink>
        <a:srgbClr val="2968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1_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1" i="0" u="none" strike="noStrike" kern="0" cap="none" spc="0" normalizeH="0" baseline="0" noProof="0" dirty="0" smtClean="0">
            <a:ln>
              <a:noFill/>
            </a:ln>
            <a:solidFill>
              <a:srgbClr val="BFE962"/>
            </a:solidFill>
            <a:effectLst/>
            <a:uLnTx/>
            <a:uFillTx/>
            <a:latin typeface="Helvetica Light"/>
            <a:ea typeface="+mj-ea"/>
            <a:cs typeface="+mj-c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aster layout">
  <a:themeElements>
    <a:clrScheme name="Cisco Live 2014">
      <a:dk1>
        <a:srgbClr val="000000"/>
      </a:dk1>
      <a:lt1>
        <a:srgbClr val="FFFFFF"/>
      </a:lt1>
      <a:dk2>
        <a:srgbClr val="9A9B9C"/>
      </a:dk2>
      <a:lt2>
        <a:srgbClr val="595959"/>
      </a:lt2>
      <a:accent1>
        <a:srgbClr val="016BA1"/>
      </a:accent1>
      <a:accent2>
        <a:srgbClr val="F37C20"/>
      </a:accent2>
      <a:accent3>
        <a:srgbClr val="6E3548"/>
      </a:accent3>
      <a:accent4>
        <a:srgbClr val="E44132"/>
      </a:accent4>
      <a:accent5>
        <a:srgbClr val="52A6C3"/>
      </a:accent5>
      <a:accent6>
        <a:srgbClr val="262749"/>
      </a:accent6>
      <a:hlink>
        <a:srgbClr val="F37C20"/>
      </a:hlink>
      <a:folHlink>
        <a:srgbClr val="6E3548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0" tIns="0" rIns="0" bIns="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190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1600" dirty="0" err="1" smtClean="0">
            <a:solidFill>
              <a:srgbClr val="000000"/>
            </a:solidFill>
          </a:defRPr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1_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5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2_Cisco Arial 16x9 template_dar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4_blank">
  <a:themeElements>
    <a:clrScheme name="Cisco 2010 Color Palette">
      <a:dk1>
        <a:srgbClr val="0096D6"/>
      </a:dk1>
      <a:lt1>
        <a:srgbClr val="FFFFFF"/>
      </a:lt1>
      <a:dk2>
        <a:srgbClr val="6DB344"/>
      </a:dk2>
      <a:lt2>
        <a:srgbClr val="FFFFFF"/>
      </a:lt2>
      <a:accent1>
        <a:srgbClr val="0096D6"/>
      </a:accent1>
      <a:accent2>
        <a:srgbClr val="6DB344"/>
      </a:accent2>
      <a:accent3>
        <a:srgbClr val="ABDFF0"/>
      </a:accent3>
      <a:accent4>
        <a:srgbClr val="008041"/>
      </a:accent4>
      <a:accent5>
        <a:srgbClr val="B7D333"/>
      </a:accent5>
      <a:accent6>
        <a:srgbClr val="652D89"/>
      </a:accent6>
      <a:hlink>
        <a:srgbClr val="3CBADC"/>
      </a:hlink>
      <a:folHlink>
        <a:srgbClr val="A6A8AB"/>
      </a:folHlink>
    </a:clrScheme>
    <a:fontScheme name="Cisco 2010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96D6"/>
        </a:solidFill>
        <a:ln>
          <a:noFill/>
        </a:ln>
        <a:effectLst>
          <a:outerShdw blurRad="76200" dist="50800" dir="5400000" algn="ctr" rotWithShape="0">
            <a:srgbClr val="000000">
              <a:alpha val="27000"/>
            </a:srgbClr>
          </a:outerShdw>
        </a:effectLst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Cisco Live 2017 (Berlin)">
  <a:themeElements>
    <a:clrScheme name="Cisco Live 2015">
      <a:dk1>
        <a:srgbClr val="676767"/>
      </a:dk1>
      <a:lt1>
        <a:srgbClr val="FFFFFF"/>
      </a:lt1>
      <a:dk2>
        <a:srgbClr val="A6A6A6"/>
      </a:dk2>
      <a:lt2>
        <a:srgbClr val="595959"/>
      </a:lt2>
      <a:accent1>
        <a:srgbClr val="00A3DE"/>
      </a:accent1>
      <a:accent2>
        <a:srgbClr val="F99D33"/>
      </a:accent2>
      <a:accent3>
        <a:srgbClr val="3DA649"/>
      </a:accent3>
      <a:accent4>
        <a:srgbClr val="F26122"/>
      </a:accent4>
      <a:accent5>
        <a:srgbClr val="0D868E"/>
      </a:accent5>
      <a:accent6>
        <a:srgbClr val="214794"/>
      </a:accent6>
      <a:hlink>
        <a:srgbClr val="2BA2D7"/>
      </a:hlink>
      <a:folHlink>
        <a:srgbClr val="2968AF"/>
      </a:folHlink>
    </a:clrScheme>
    <a:fontScheme name="Bullets-graphic element">
      <a:majorFont>
        <a:latin typeface="Arial"/>
        <a:ea typeface="Apple LiGothic Medium"/>
        <a:cs typeface="Apple LiGothic Medium"/>
      </a:majorFont>
      <a:minorFont>
        <a:latin typeface="Arial"/>
        <a:ea typeface="Apple LiGothic Medium"/>
        <a:cs typeface="Apple LiGothic 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>
          <a:noFill/>
          <a:miter lim="800000"/>
          <a:headEnd type="none" w="med" len="med"/>
          <a:tailEnd type="none" w="med" len="med"/>
        </a:ln>
      </a:spPr>
      <a:bodyPr lIns="91440" tIns="45720" rIns="91440" bIns="45720" rtlCol="0" anchor="ctr"/>
      <a:lstStyle>
        <a:defPPr algn="ctr" defTabSz="514350">
          <a:defRPr sz="1400" dirty="0" err="1" smtClean="0">
            <a:solidFill>
              <a:schemeClr val="bg1"/>
            </a:solidFill>
            <a:ea typeface="Arial" pitchFamily="-107" charset="0"/>
            <a:cs typeface="Arial" pitchFamily="-107" charset="0"/>
            <a:sym typeface="Arial" pitchFamily="-107" charset="0"/>
          </a:defRPr>
        </a:defPPr>
      </a:lstStyle>
    </a:spDef>
    <a:lnDef>
      <a:spPr bwMode="auto">
        <a:solidFill>
          <a:srgbClr val="0183B7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dirty="0" err="1" smtClean="0"/>
        </a:defPPr>
      </a:lstStyle>
    </a:txDef>
  </a:objectDefaults>
  <a:extraClrSchemeLst>
    <a:extraClrScheme>
      <a:clrScheme name="Bullets-graphic elem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L17_PPT_Master Template Final" id="{DAA70B6E-4E05-4E5D-95AD-FC63CFB3ED8B}" vid="{05959456-C11D-47A8-9C54-5ADB429CED2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16x9_Cool_Template_Version_0.16</Template>
  <TotalTime>88739</TotalTime>
  <Words>169</Words>
  <Application>Microsoft Office PowerPoint</Application>
  <PresentationFormat>On-screen Show (16:9)</PresentationFormat>
  <Paragraphs>262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23</vt:i4>
      </vt:variant>
    </vt:vector>
  </HeadingPairs>
  <TitlesOfParts>
    <vt:vector size="53" baseType="lpstr">
      <vt:lpstr>ＭＳ Ｐゴシック</vt:lpstr>
      <vt:lpstr>Apple LiGothic Medium</vt:lpstr>
      <vt:lpstr>Arial</vt:lpstr>
      <vt:lpstr>Broadway</vt:lpstr>
      <vt:lpstr>Calibri</vt:lpstr>
      <vt:lpstr>Calibri Light</vt:lpstr>
      <vt:lpstr>Ciscolight</vt:lpstr>
      <vt:lpstr>CiscoSans</vt:lpstr>
      <vt:lpstr>CiscoSans ExtraLight</vt:lpstr>
      <vt:lpstr>CiscoSans Thin</vt:lpstr>
      <vt:lpstr>CiscoSansTT ExtraLight</vt:lpstr>
      <vt:lpstr>CiscoSansTT Light</vt:lpstr>
      <vt:lpstr>Helvetica Light</vt:lpstr>
      <vt:lpstr>Helvetica Neue Light</vt:lpstr>
      <vt:lpstr>Tahoma</vt:lpstr>
      <vt:lpstr>Wingdings</vt:lpstr>
      <vt:lpstr>16x9_Cool_Template_Version_0.16</vt:lpstr>
      <vt:lpstr>Default Design</vt:lpstr>
      <vt:lpstr>Master layout</vt:lpstr>
      <vt:lpstr>Cisco Arial 16x9 template_dark</vt:lpstr>
      <vt:lpstr>1_Cisco Arial 16x9 template_dark</vt:lpstr>
      <vt:lpstr>5_blank</vt:lpstr>
      <vt:lpstr>2_Cisco Arial 16x9 template_dark</vt:lpstr>
      <vt:lpstr>4_blank</vt:lpstr>
      <vt:lpstr>Cisco Live 2017 (Berlin)</vt:lpstr>
      <vt:lpstr>Blue theme 2016 16x9</vt:lpstr>
      <vt:lpstr>Blue theme 2015 16x9</vt:lpstr>
      <vt:lpstr>1_Master layout</vt:lpstr>
      <vt:lpstr>Office Theme</vt:lpstr>
      <vt:lpstr>1_blank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CMR Cloud</dc:title>
  <dc:creator>Paritosh Shah (parshah)</dc:creator>
  <cp:lastModifiedBy>Dmitry Zaitsev</cp:lastModifiedBy>
  <cp:revision>758</cp:revision>
  <cp:lastPrinted>2016-02-10T11:59:22Z</cp:lastPrinted>
  <dcterms:created xsi:type="dcterms:W3CDTF">2006-08-16T00:00:00Z</dcterms:created>
  <dcterms:modified xsi:type="dcterms:W3CDTF">2018-08-15T17:17:38Z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.versly.content.uuid">
    <vt:lpwstr>7a7c1b4e-f9bc-4732-b477-be1b1db6da65</vt:lpwstr>
  </property>
  <property fmtid="{D5CDD505-2E9C-101B-9397-08002B2CF9AE}" pid="3" name="com.versly.space.uuid">
    <vt:lpwstr>7a7c1b4e-f9bc-4732-b477-be1b1db6da65</vt:lpwstr>
  </property>
  <property fmtid="{D5CDD505-2E9C-101B-9397-08002B2CF9AE}" pid="4" name="com.versly.content.version">
    <vt:lpwstr>1</vt:lpwstr>
  </property>
  <property fmtid="{D5CDD505-2E9C-101B-9397-08002B2CF9AE}" pid="5" name="assetId">
    <vt:lpwstr>496600211</vt:lpwstr>
  </property>
  <property fmtid="{D5CDD505-2E9C-101B-9397-08002B2CF9AE}" pid="6" name="repositoryId">
    <vt:lpwstr>900304026</vt:lpwstr>
  </property>
</Properties>
</file>